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91"/>
  </p:notesMasterIdLst>
  <p:sldIdLst>
    <p:sldId id="258" r:id="rId2"/>
    <p:sldId id="376" r:id="rId3"/>
    <p:sldId id="385" r:id="rId4"/>
    <p:sldId id="350" r:id="rId5"/>
    <p:sldId id="334" r:id="rId6"/>
    <p:sldId id="387" r:id="rId7"/>
    <p:sldId id="388" r:id="rId8"/>
    <p:sldId id="386" r:id="rId9"/>
    <p:sldId id="320" r:id="rId10"/>
    <p:sldId id="391" r:id="rId11"/>
    <p:sldId id="392" r:id="rId12"/>
    <p:sldId id="398" r:id="rId13"/>
    <p:sldId id="543" r:id="rId14"/>
    <p:sldId id="534" r:id="rId15"/>
    <p:sldId id="535" r:id="rId16"/>
    <p:sldId id="280" r:id="rId17"/>
    <p:sldId id="281" r:id="rId18"/>
    <p:sldId id="537" r:id="rId19"/>
    <p:sldId id="282" r:id="rId20"/>
    <p:sldId id="283" r:id="rId21"/>
    <p:sldId id="285" r:id="rId22"/>
    <p:sldId id="272" r:id="rId23"/>
    <p:sldId id="284" r:id="rId24"/>
    <p:sldId id="287" r:id="rId25"/>
    <p:sldId id="399" r:id="rId26"/>
    <p:sldId id="538" r:id="rId27"/>
    <p:sldId id="401" r:id="rId28"/>
    <p:sldId id="402" r:id="rId29"/>
    <p:sldId id="403" r:id="rId30"/>
    <p:sldId id="407" r:id="rId31"/>
    <p:sldId id="408" r:id="rId32"/>
    <p:sldId id="412" r:id="rId33"/>
    <p:sldId id="417" r:id="rId34"/>
    <p:sldId id="418" r:id="rId35"/>
    <p:sldId id="413" r:id="rId36"/>
    <p:sldId id="404" r:id="rId37"/>
    <p:sldId id="410" r:id="rId38"/>
    <p:sldId id="409" r:id="rId39"/>
    <p:sldId id="411" r:id="rId40"/>
    <p:sldId id="414" r:id="rId41"/>
    <p:sldId id="415" r:id="rId42"/>
    <p:sldId id="416" r:id="rId43"/>
    <p:sldId id="421" r:id="rId44"/>
    <p:sldId id="422" r:id="rId45"/>
    <p:sldId id="423" r:id="rId46"/>
    <p:sldId id="424" r:id="rId47"/>
    <p:sldId id="425" r:id="rId48"/>
    <p:sldId id="426" r:id="rId49"/>
    <p:sldId id="429" r:id="rId50"/>
    <p:sldId id="430" r:id="rId51"/>
    <p:sldId id="431" r:id="rId52"/>
    <p:sldId id="432" r:id="rId53"/>
    <p:sldId id="433" r:id="rId54"/>
    <p:sldId id="434" r:id="rId55"/>
    <p:sldId id="435" r:id="rId56"/>
    <p:sldId id="436" r:id="rId57"/>
    <p:sldId id="437" r:id="rId58"/>
    <p:sldId id="542" r:id="rId59"/>
    <p:sldId id="441" r:id="rId60"/>
    <p:sldId id="442" r:id="rId61"/>
    <p:sldId id="354" r:id="rId62"/>
    <p:sldId id="357" r:id="rId63"/>
    <p:sldId id="358" r:id="rId64"/>
    <p:sldId id="359" r:id="rId65"/>
    <p:sldId id="364" r:id="rId66"/>
    <p:sldId id="361" r:id="rId67"/>
    <p:sldId id="362" r:id="rId68"/>
    <p:sldId id="365" r:id="rId69"/>
    <p:sldId id="366" r:id="rId70"/>
    <p:sldId id="367" r:id="rId71"/>
    <p:sldId id="443" r:id="rId72"/>
    <p:sldId id="444" r:id="rId73"/>
    <p:sldId id="369" r:id="rId74"/>
    <p:sldId id="370" r:id="rId75"/>
    <p:sldId id="371" r:id="rId76"/>
    <p:sldId id="372" r:id="rId77"/>
    <p:sldId id="545" r:id="rId78"/>
    <p:sldId id="259" r:id="rId79"/>
    <p:sldId id="260" r:id="rId80"/>
    <p:sldId id="261" r:id="rId81"/>
    <p:sldId id="262" r:id="rId82"/>
    <p:sldId id="263" r:id="rId83"/>
    <p:sldId id="265" r:id="rId84"/>
    <p:sldId id="266" r:id="rId85"/>
    <p:sldId id="268" r:id="rId86"/>
    <p:sldId id="289" r:id="rId87"/>
    <p:sldId id="288" r:id="rId88"/>
    <p:sldId id="290" r:id="rId89"/>
    <p:sldId id="291" r:id="rId90"/>
  </p:sldIdLst>
  <p:sldSz cx="9144000" cy="5143500" type="screen16x9"/>
  <p:notesSz cx="6858000" cy="9144000"/>
  <p:embeddedFontLst>
    <p:embeddedFont>
      <p:font typeface="Calibri" panose="020F0502020204030204" pitchFamily="34" charset="0"/>
      <p:regular r:id="rId92"/>
      <p:bold r:id="rId93"/>
      <p:italic r:id="rId94"/>
      <p:boldItalic r:id="rId95"/>
    </p:embeddedFont>
    <p:embeddedFont>
      <p:font typeface="Montserrat Bold" panose="020B0604020202020204" charset="0"/>
      <p:bold r:id="rId96"/>
    </p:embeddedFont>
    <p:embeddedFont>
      <p:font typeface="Montserrat Light" panose="00000400000000000000" pitchFamily="2" charset="0"/>
      <p:regular r:id="rId97"/>
      <p:italic r:id="rId98"/>
    </p:embeddedFont>
    <p:embeddedFont>
      <p:font typeface="Tw Cen MT" panose="020B0602020104020603" pitchFamily="34" charset="0"/>
      <p:regular r:id="rId99"/>
      <p:bold r:id="rId100"/>
      <p:italic r:id="rId101"/>
      <p:boldItalic r:id="rId102"/>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AFC9"/>
    <a:srgbClr val="0E7683"/>
    <a:srgbClr val="C0504D"/>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8DCD5A-CA07-4925-A150-1D52FABEB97B}" v="66" dt="2023-01-19T17:51:49.511"/>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98856" autoAdjust="0"/>
  </p:normalViewPr>
  <p:slideViewPr>
    <p:cSldViewPr>
      <p:cViewPr>
        <p:scale>
          <a:sx n="150" d="100"/>
          <a:sy n="150" d="100"/>
        </p:scale>
        <p:origin x="18" y="-18"/>
      </p:cViewPr>
      <p:guideLst>
        <p:guide orient="horz" pos="1620"/>
        <p:guide pos="2880"/>
      </p:guideLst>
    </p:cSldViewPr>
  </p:slideViewPr>
  <p:outlineViewPr>
    <p:cViewPr>
      <p:scale>
        <a:sx n="33" d="100"/>
        <a:sy n="33" d="100"/>
      </p:scale>
      <p:origin x="0" y="0"/>
    </p:cViewPr>
  </p:outlin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microsoft.com/office/2016/11/relationships/changesInfo" Target="changesInfos/changesInfo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font" Target="fonts/font11.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font" Target="fonts/font9.fntdata"/><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font" Target="fonts/font2.fntdata"/><Relationship Id="rId98"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108"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3.fntdata"/><Relationship Id="rId99" Type="http://schemas.openxmlformats.org/officeDocument/2006/relationships/font" Target="fonts/font8.fntdata"/><Relationship Id="rId10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6.fntdata"/><Relationship Id="rId10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rnardino Morillo Merino" userId="84b04d3a-c28a-4dac-b3d4-e9819d8d01e1" providerId="ADAL" clId="{CD4A9CEE-6EB8-41AD-9E5A-96AAB94FF5FB}"/>
    <pc:docChg chg="custSel modSld">
      <pc:chgData name="Bernardino Morillo Merino" userId="84b04d3a-c28a-4dac-b3d4-e9819d8d01e1" providerId="ADAL" clId="{CD4A9CEE-6EB8-41AD-9E5A-96AAB94FF5FB}" dt="2022-10-04T17:58:21.044" v="48" actId="478"/>
      <pc:docMkLst>
        <pc:docMk/>
      </pc:docMkLst>
      <pc:sldChg chg="modSp mod">
        <pc:chgData name="Bernardino Morillo Merino" userId="84b04d3a-c28a-4dac-b3d4-e9819d8d01e1" providerId="ADAL" clId="{CD4A9CEE-6EB8-41AD-9E5A-96AAB94FF5FB}" dt="2022-10-03T14:29:59.531" v="17" actId="20577"/>
        <pc:sldMkLst>
          <pc:docMk/>
          <pc:sldMk cId="4288959423" sldId="258"/>
        </pc:sldMkLst>
        <pc:spChg chg="mod">
          <ac:chgData name="Bernardino Morillo Merino" userId="84b04d3a-c28a-4dac-b3d4-e9819d8d01e1" providerId="ADAL" clId="{CD4A9CEE-6EB8-41AD-9E5A-96AAB94FF5FB}" dt="2022-10-03T14:29:59.531" v="17" actId="20577"/>
          <ac:spMkLst>
            <pc:docMk/>
            <pc:sldMk cId="4288959423" sldId="258"/>
            <ac:spMk id="60" creationId="{A559B030-8B2B-4D46-8462-6833757F122A}"/>
          </ac:spMkLst>
        </pc:spChg>
      </pc:sldChg>
      <pc:sldChg chg="delSp">
        <pc:chgData name="Bernardino Morillo Merino" userId="84b04d3a-c28a-4dac-b3d4-e9819d8d01e1" providerId="ADAL" clId="{CD4A9CEE-6EB8-41AD-9E5A-96AAB94FF5FB}" dt="2022-10-04T17:58:09.632" v="43" actId="478"/>
        <pc:sldMkLst>
          <pc:docMk/>
          <pc:sldMk cId="1066655500" sldId="324"/>
        </pc:sldMkLst>
        <pc:grpChg chg="del">
          <ac:chgData name="Bernardino Morillo Merino" userId="84b04d3a-c28a-4dac-b3d4-e9819d8d01e1" providerId="ADAL" clId="{CD4A9CEE-6EB8-41AD-9E5A-96AAB94FF5FB}" dt="2022-10-04T17:58:09.632" v="43" actId="478"/>
          <ac:grpSpMkLst>
            <pc:docMk/>
            <pc:sldMk cId="1066655500" sldId="324"/>
            <ac:grpSpMk id="2" creationId="{D4DF7419-66FB-4D02-A8A3-40F329FEB688}"/>
          </ac:grpSpMkLst>
        </pc:grpChg>
        <pc:grpChg chg="del">
          <ac:chgData name="Bernardino Morillo Merino" userId="84b04d3a-c28a-4dac-b3d4-e9819d8d01e1" providerId="ADAL" clId="{CD4A9CEE-6EB8-41AD-9E5A-96AAB94FF5FB}" dt="2022-10-04T17:58:09.632" v="43" actId="478"/>
          <ac:grpSpMkLst>
            <pc:docMk/>
            <pc:sldMk cId="1066655500" sldId="324"/>
            <ac:grpSpMk id="10" creationId="{0F00AA38-2949-4A7C-9879-D75937506829}"/>
          </ac:grpSpMkLst>
        </pc:grpChg>
      </pc:sldChg>
      <pc:sldChg chg="delSp">
        <pc:chgData name="Bernardino Morillo Merino" userId="84b04d3a-c28a-4dac-b3d4-e9819d8d01e1" providerId="ADAL" clId="{CD4A9CEE-6EB8-41AD-9E5A-96AAB94FF5FB}" dt="2022-10-04T17:58:11.779" v="44" actId="478"/>
        <pc:sldMkLst>
          <pc:docMk/>
          <pc:sldMk cId="0" sldId="337"/>
        </pc:sldMkLst>
        <pc:grpChg chg="del">
          <ac:chgData name="Bernardino Morillo Merino" userId="84b04d3a-c28a-4dac-b3d4-e9819d8d01e1" providerId="ADAL" clId="{CD4A9CEE-6EB8-41AD-9E5A-96AAB94FF5FB}" dt="2022-10-04T17:58:11.779" v="44" actId="478"/>
          <ac:grpSpMkLst>
            <pc:docMk/>
            <pc:sldMk cId="0" sldId="337"/>
            <ac:grpSpMk id="5" creationId="{AE985FD5-63BF-4233-A048-290D51F6C709}"/>
          </ac:grpSpMkLst>
        </pc:grpChg>
        <pc:grpChg chg="del">
          <ac:chgData name="Bernardino Morillo Merino" userId="84b04d3a-c28a-4dac-b3d4-e9819d8d01e1" providerId="ADAL" clId="{CD4A9CEE-6EB8-41AD-9E5A-96AAB94FF5FB}" dt="2022-10-04T17:58:11.779" v="44" actId="478"/>
          <ac:grpSpMkLst>
            <pc:docMk/>
            <pc:sldMk cId="0" sldId="337"/>
            <ac:grpSpMk id="13" creationId="{796B20B5-E5E9-4842-97B7-BD5E629B4823}"/>
          </ac:grpSpMkLst>
        </pc:grpChg>
      </pc:sldChg>
      <pc:sldChg chg="delSp">
        <pc:chgData name="Bernardino Morillo Merino" userId="84b04d3a-c28a-4dac-b3d4-e9819d8d01e1" providerId="ADAL" clId="{CD4A9CEE-6EB8-41AD-9E5A-96AAB94FF5FB}" dt="2022-10-04T17:58:14.377" v="45" actId="478"/>
        <pc:sldMkLst>
          <pc:docMk/>
          <pc:sldMk cId="0" sldId="338"/>
        </pc:sldMkLst>
        <pc:grpChg chg="del">
          <ac:chgData name="Bernardino Morillo Merino" userId="84b04d3a-c28a-4dac-b3d4-e9819d8d01e1" providerId="ADAL" clId="{CD4A9CEE-6EB8-41AD-9E5A-96AAB94FF5FB}" dt="2022-10-04T17:58:14.377" v="45" actId="478"/>
          <ac:grpSpMkLst>
            <pc:docMk/>
            <pc:sldMk cId="0" sldId="338"/>
            <ac:grpSpMk id="4" creationId="{D88262D0-9550-4281-AC0C-269E210F0F94}"/>
          </ac:grpSpMkLst>
        </pc:grpChg>
        <pc:grpChg chg="del">
          <ac:chgData name="Bernardino Morillo Merino" userId="84b04d3a-c28a-4dac-b3d4-e9819d8d01e1" providerId="ADAL" clId="{CD4A9CEE-6EB8-41AD-9E5A-96AAB94FF5FB}" dt="2022-10-04T17:58:14.377" v="45" actId="478"/>
          <ac:grpSpMkLst>
            <pc:docMk/>
            <pc:sldMk cId="0" sldId="338"/>
            <ac:grpSpMk id="12" creationId="{C337FBB0-9424-40E9-9762-4F0BB069C92D}"/>
          </ac:grpSpMkLst>
        </pc:grpChg>
      </pc:sldChg>
      <pc:sldChg chg="delSp mod">
        <pc:chgData name="Bernardino Morillo Merino" userId="84b04d3a-c28a-4dac-b3d4-e9819d8d01e1" providerId="ADAL" clId="{CD4A9CEE-6EB8-41AD-9E5A-96AAB94FF5FB}" dt="2022-10-04T17:58:18.268" v="47" actId="478"/>
        <pc:sldMkLst>
          <pc:docMk/>
          <pc:sldMk cId="0" sldId="339"/>
        </pc:sldMkLst>
        <pc:grpChg chg="del">
          <ac:chgData name="Bernardino Morillo Merino" userId="84b04d3a-c28a-4dac-b3d4-e9819d8d01e1" providerId="ADAL" clId="{CD4A9CEE-6EB8-41AD-9E5A-96AAB94FF5FB}" dt="2022-10-04T17:58:18.268" v="47" actId="478"/>
          <ac:grpSpMkLst>
            <pc:docMk/>
            <pc:sldMk cId="0" sldId="339"/>
            <ac:grpSpMk id="4" creationId="{4D154613-28B1-482D-B093-E9D237E8DA95}"/>
          </ac:grpSpMkLst>
        </pc:grpChg>
        <pc:grpChg chg="del">
          <ac:chgData name="Bernardino Morillo Merino" userId="84b04d3a-c28a-4dac-b3d4-e9819d8d01e1" providerId="ADAL" clId="{CD4A9CEE-6EB8-41AD-9E5A-96AAB94FF5FB}" dt="2022-10-04T17:58:16.528" v="46" actId="478"/>
          <ac:grpSpMkLst>
            <pc:docMk/>
            <pc:sldMk cId="0" sldId="339"/>
            <ac:grpSpMk id="12" creationId="{86DFE238-EDD7-4D74-B056-76F07E1733B5}"/>
          </ac:grpSpMkLst>
        </pc:grpChg>
      </pc:sldChg>
      <pc:sldChg chg="delSp">
        <pc:chgData name="Bernardino Morillo Merino" userId="84b04d3a-c28a-4dac-b3d4-e9819d8d01e1" providerId="ADAL" clId="{CD4A9CEE-6EB8-41AD-9E5A-96AAB94FF5FB}" dt="2022-10-04T17:58:21.044" v="48" actId="478"/>
        <pc:sldMkLst>
          <pc:docMk/>
          <pc:sldMk cId="0" sldId="340"/>
        </pc:sldMkLst>
        <pc:grpChg chg="del">
          <ac:chgData name="Bernardino Morillo Merino" userId="84b04d3a-c28a-4dac-b3d4-e9819d8d01e1" providerId="ADAL" clId="{CD4A9CEE-6EB8-41AD-9E5A-96AAB94FF5FB}" dt="2022-10-04T17:58:21.044" v="48" actId="478"/>
          <ac:grpSpMkLst>
            <pc:docMk/>
            <pc:sldMk cId="0" sldId="340"/>
            <ac:grpSpMk id="4" creationId="{9E038C3A-0222-4F2A-B279-9FD8F5E55FAE}"/>
          </ac:grpSpMkLst>
        </pc:grpChg>
        <pc:grpChg chg="del">
          <ac:chgData name="Bernardino Morillo Merino" userId="84b04d3a-c28a-4dac-b3d4-e9819d8d01e1" providerId="ADAL" clId="{CD4A9CEE-6EB8-41AD-9E5A-96AAB94FF5FB}" dt="2022-10-04T17:58:21.044" v="48" actId="478"/>
          <ac:grpSpMkLst>
            <pc:docMk/>
            <pc:sldMk cId="0" sldId="340"/>
            <ac:grpSpMk id="12" creationId="{227AF348-8929-40A0-B05A-B239BCF93DE4}"/>
          </ac:grpSpMkLst>
        </pc:grpChg>
      </pc:sldChg>
      <pc:sldChg chg="modSp mod">
        <pc:chgData name="Bernardino Morillo Merino" userId="84b04d3a-c28a-4dac-b3d4-e9819d8d01e1" providerId="ADAL" clId="{CD4A9CEE-6EB8-41AD-9E5A-96AAB94FF5FB}" dt="2022-10-03T16:37:25.781" v="40" actId="20577"/>
        <pc:sldMkLst>
          <pc:docMk/>
          <pc:sldMk cId="1934253075" sldId="350"/>
        </pc:sldMkLst>
        <pc:graphicFrameChg chg="modGraphic">
          <ac:chgData name="Bernardino Morillo Merino" userId="84b04d3a-c28a-4dac-b3d4-e9819d8d01e1" providerId="ADAL" clId="{CD4A9CEE-6EB8-41AD-9E5A-96AAB94FF5FB}" dt="2022-10-03T16:37:25.781" v="40" actId="20577"/>
          <ac:graphicFrameMkLst>
            <pc:docMk/>
            <pc:sldMk cId="1934253075" sldId="350"/>
            <ac:graphicFrameMk id="16" creationId="{A19018F8-84B4-40FF-9FD2-9D71A1344C50}"/>
          </ac:graphicFrameMkLst>
        </pc:graphicFrameChg>
      </pc:sldChg>
      <pc:sldChg chg="modSp mod">
        <pc:chgData name="Bernardino Morillo Merino" userId="84b04d3a-c28a-4dac-b3d4-e9819d8d01e1" providerId="ADAL" clId="{CD4A9CEE-6EB8-41AD-9E5A-96AAB94FF5FB}" dt="2022-10-03T16:55:41.548" v="42" actId="207"/>
        <pc:sldMkLst>
          <pc:docMk/>
          <pc:sldMk cId="3883975806" sldId="388"/>
        </pc:sldMkLst>
        <pc:graphicFrameChg chg="modGraphic">
          <ac:chgData name="Bernardino Morillo Merino" userId="84b04d3a-c28a-4dac-b3d4-e9819d8d01e1" providerId="ADAL" clId="{CD4A9CEE-6EB8-41AD-9E5A-96AAB94FF5FB}" dt="2022-10-03T16:55:41.548" v="42" actId="207"/>
          <ac:graphicFrameMkLst>
            <pc:docMk/>
            <pc:sldMk cId="3883975806" sldId="388"/>
            <ac:graphicFrameMk id="6" creationId="{83722EC7-D161-4CD5-9BAE-0337C815BDB9}"/>
          </ac:graphicFrameMkLst>
        </pc:graphicFrameChg>
      </pc:sldChg>
    </pc:docChg>
  </pc:docChgLst>
  <pc:docChgLst>
    <pc:chgData name="Bernardino Morillo Merino" userId="84b04d3a-c28a-4dac-b3d4-e9819d8d01e1" providerId="ADAL" clId="{ACB85834-EEFE-481D-831A-F13F77D8A1C6}"/>
    <pc:docChg chg="undo custSel addSld delSld modSld sldOrd modMainMaster">
      <pc:chgData name="Bernardino Morillo Merino" userId="84b04d3a-c28a-4dac-b3d4-e9819d8d01e1" providerId="ADAL" clId="{ACB85834-EEFE-481D-831A-F13F77D8A1C6}" dt="2022-10-01T16:50:27.849" v="1711" actId="20577"/>
      <pc:docMkLst>
        <pc:docMk/>
      </pc:docMkLst>
      <pc:sldChg chg="addSp delSp modSp mod delAnim modAnim">
        <pc:chgData name="Bernardino Morillo Merino" userId="84b04d3a-c28a-4dac-b3d4-e9819d8d01e1" providerId="ADAL" clId="{ACB85834-EEFE-481D-831A-F13F77D8A1C6}" dt="2022-10-01T15:10:01.538" v="138" actId="20577"/>
        <pc:sldMkLst>
          <pc:docMk/>
          <pc:sldMk cId="4288959423" sldId="258"/>
        </pc:sldMkLst>
        <pc:spChg chg="add del">
          <ac:chgData name="Bernardino Morillo Merino" userId="84b04d3a-c28a-4dac-b3d4-e9819d8d01e1" providerId="ADAL" clId="{ACB85834-EEFE-481D-831A-F13F77D8A1C6}" dt="2022-10-01T15:07:25.683" v="86" actId="21"/>
          <ac:spMkLst>
            <pc:docMk/>
            <pc:sldMk cId="4288959423" sldId="258"/>
            <ac:spMk id="6" creationId="{A6490DCF-6E2A-AE69-0B8F-9A92C983B927}"/>
          </ac:spMkLst>
        </pc:spChg>
        <pc:spChg chg="del">
          <ac:chgData name="Bernardino Morillo Merino" userId="84b04d3a-c28a-4dac-b3d4-e9819d8d01e1" providerId="ADAL" clId="{ACB85834-EEFE-481D-831A-F13F77D8A1C6}" dt="2022-10-01T15:05:34.158" v="76" actId="478"/>
          <ac:spMkLst>
            <pc:docMk/>
            <pc:sldMk cId="4288959423" sldId="258"/>
            <ac:spMk id="16" creationId="{00000000-0000-0000-0000-000000000000}"/>
          </ac:spMkLst>
        </pc:spChg>
        <pc:spChg chg="mod">
          <ac:chgData name="Bernardino Morillo Merino" userId="84b04d3a-c28a-4dac-b3d4-e9819d8d01e1" providerId="ADAL" clId="{ACB85834-EEFE-481D-831A-F13F77D8A1C6}" dt="2022-10-01T15:04:57.092" v="12" actId="6549"/>
          <ac:spMkLst>
            <pc:docMk/>
            <pc:sldMk cId="4288959423" sldId="258"/>
            <ac:spMk id="26" creationId="{A559B030-8B2B-4D46-8462-6833757F122A}"/>
          </ac:spMkLst>
        </pc:spChg>
        <pc:spChg chg="mod">
          <ac:chgData name="Bernardino Morillo Merino" userId="84b04d3a-c28a-4dac-b3d4-e9819d8d01e1" providerId="ADAL" clId="{ACB85834-EEFE-481D-831A-F13F77D8A1C6}" dt="2022-10-01T15:10:01.538" v="138" actId="20577"/>
          <ac:spMkLst>
            <pc:docMk/>
            <pc:sldMk cId="4288959423" sldId="258"/>
            <ac:spMk id="60" creationId="{A559B030-8B2B-4D46-8462-6833757F122A}"/>
          </ac:spMkLst>
        </pc:spChg>
        <pc:grpChg chg="del">
          <ac:chgData name="Bernardino Morillo Merino" userId="84b04d3a-c28a-4dac-b3d4-e9819d8d01e1" providerId="ADAL" clId="{ACB85834-EEFE-481D-831A-F13F77D8A1C6}" dt="2022-10-01T15:05:28.008" v="73" actId="478"/>
          <ac:grpSpMkLst>
            <pc:docMk/>
            <pc:sldMk cId="4288959423" sldId="258"/>
            <ac:grpSpMk id="2" creationId="{00000000-0000-0000-0000-000000000000}"/>
          </ac:grpSpMkLst>
        </pc:grpChg>
        <pc:grpChg chg="del">
          <ac:chgData name="Bernardino Morillo Merino" userId="84b04d3a-c28a-4dac-b3d4-e9819d8d01e1" providerId="ADAL" clId="{ACB85834-EEFE-481D-831A-F13F77D8A1C6}" dt="2022-10-01T15:04:46.220" v="0" actId="478"/>
          <ac:grpSpMkLst>
            <pc:docMk/>
            <pc:sldMk cId="4288959423" sldId="258"/>
            <ac:grpSpMk id="17" creationId="{00000000-0000-0000-0000-000000000000}"/>
          </ac:grpSpMkLst>
        </pc:grpChg>
        <pc:grpChg chg="del">
          <ac:chgData name="Bernardino Morillo Merino" userId="84b04d3a-c28a-4dac-b3d4-e9819d8d01e1" providerId="ADAL" clId="{ACB85834-EEFE-481D-831A-F13F77D8A1C6}" dt="2022-10-01T15:04:46.220" v="0" actId="478"/>
          <ac:grpSpMkLst>
            <pc:docMk/>
            <pc:sldMk cId="4288959423" sldId="258"/>
            <ac:grpSpMk id="29" creationId="{00000000-0000-0000-0000-000000000000}"/>
          </ac:grpSpMkLst>
        </pc:grpChg>
        <pc:grpChg chg="del">
          <ac:chgData name="Bernardino Morillo Merino" userId="84b04d3a-c28a-4dac-b3d4-e9819d8d01e1" providerId="ADAL" clId="{ACB85834-EEFE-481D-831A-F13F77D8A1C6}" dt="2022-10-01T15:04:46.220" v="0" actId="478"/>
          <ac:grpSpMkLst>
            <pc:docMk/>
            <pc:sldMk cId="4288959423" sldId="258"/>
            <ac:grpSpMk id="33" creationId="{00000000-0000-0000-0000-000000000000}"/>
          </ac:grpSpMkLst>
        </pc:grpChg>
        <pc:grpChg chg="del">
          <ac:chgData name="Bernardino Morillo Merino" userId="84b04d3a-c28a-4dac-b3d4-e9819d8d01e1" providerId="ADAL" clId="{ACB85834-EEFE-481D-831A-F13F77D8A1C6}" dt="2022-10-01T15:04:46.220" v="0" actId="478"/>
          <ac:grpSpMkLst>
            <pc:docMk/>
            <pc:sldMk cId="4288959423" sldId="258"/>
            <ac:grpSpMk id="39" creationId="{34DFDD11-F592-4AE8-B099-90C3F818CDE0}"/>
          </ac:grpSpMkLst>
        </pc:grpChg>
        <pc:grpChg chg="del">
          <ac:chgData name="Bernardino Morillo Merino" userId="84b04d3a-c28a-4dac-b3d4-e9819d8d01e1" providerId="ADAL" clId="{ACB85834-EEFE-481D-831A-F13F77D8A1C6}" dt="2022-10-01T15:04:46.220" v="0" actId="478"/>
          <ac:grpSpMkLst>
            <pc:docMk/>
            <pc:sldMk cId="4288959423" sldId="258"/>
            <ac:grpSpMk id="40" creationId="{00000000-0000-0000-0000-000000000000}"/>
          </ac:grpSpMkLst>
        </pc:grpChg>
        <pc:grpChg chg="del">
          <ac:chgData name="Bernardino Morillo Merino" userId="84b04d3a-c28a-4dac-b3d4-e9819d8d01e1" providerId="ADAL" clId="{ACB85834-EEFE-481D-831A-F13F77D8A1C6}" dt="2022-10-01T15:04:46.220" v="0" actId="478"/>
          <ac:grpSpMkLst>
            <pc:docMk/>
            <pc:sldMk cId="4288959423" sldId="258"/>
            <ac:grpSpMk id="46" creationId="{00000000-0000-0000-0000-000000000000}"/>
          </ac:grpSpMkLst>
        </pc:grpChg>
        <pc:picChg chg="add mod modCrop">
          <ac:chgData name="Bernardino Morillo Merino" userId="84b04d3a-c28a-4dac-b3d4-e9819d8d01e1" providerId="ADAL" clId="{ACB85834-EEFE-481D-831A-F13F77D8A1C6}" dt="2022-10-01T15:09:33.908" v="122" actId="1076"/>
          <ac:picMkLst>
            <pc:docMk/>
            <pc:sldMk cId="4288959423" sldId="258"/>
            <ac:picMk id="4" creationId="{46F3EB9B-3C7D-BA99-C9F7-7346B5112918}"/>
          </ac:picMkLst>
        </pc:picChg>
        <pc:picChg chg="add mod ord modCrop">
          <ac:chgData name="Bernardino Morillo Merino" userId="84b04d3a-c28a-4dac-b3d4-e9819d8d01e1" providerId="ADAL" clId="{ACB85834-EEFE-481D-831A-F13F77D8A1C6}" dt="2022-10-01T15:09:50.510" v="123"/>
          <ac:picMkLst>
            <pc:docMk/>
            <pc:sldMk cId="4288959423" sldId="258"/>
            <ac:picMk id="7" creationId="{2E3223AE-8A7A-7A24-FD97-C9578338F1A6}"/>
          </ac:picMkLst>
        </pc:picChg>
        <pc:picChg chg="del mod">
          <ac:chgData name="Bernardino Morillo Merino" userId="84b04d3a-c28a-4dac-b3d4-e9819d8d01e1" providerId="ADAL" clId="{ACB85834-EEFE-481D-831A-F13F77D8A1C6}" dt="2022-10-01T15:05:30.506" v="75" actId="478"/>
          <ac:picMkLst>
            <pc:docMk/>
            <pc:sldMk cId="4288959423" sldId="258"/>
            <ac:picMk id="25" creationId="{00000000-0000-0000-0000-000000000000}"/>
          </ac:picMkLst>
        </pc:picChg>
      </pc:sldChg>
      <pc:sldChg chg="del">
        <pc:chgData name="Bernardino Morillo Merino" userId="84b04d3a-c28a-4dac-b3d4-e9819d8d01e1" providerId="ADAL" clId="{ACB85834-EEFE-481D-831A-F13F77D8A1C6}" dt="2022-10-01T15:14:08.810" v="166" actId="47"/>
        <pc:sldMkLst>
          <pc:docMk/>
          <pc:sldMk cId="1535639399" sldId="259"/>
        </pc:sldMkLst>
      </pc:sldChg>
      <pc:sldChg chg="del">
        <pc:chgData name="Bernardino Morillo Merino" userId="84b04d3a-c28a-4dac-b3d4-e9819d8d01e1" providerId="ADAL" clId="{ACB85834-EEFE-481D-831A-F13F77D8A1C6}" dt="2022-10-01T15:14:08.810" v="166" actId="47"/>
        <pc:sldMkLst>
          <pc:docMk/>
          <pc:sldMk cId="3836746764" sldId="260"/>
        </pc:sldMkLst>
      </pc:sldChg>
      <pc:sldChg chg="del">
        <pc:chgData name="Bernardino Morillo Merino" userId="84b04d3a-c28a-4dac-b3d4-e9819d8d01e1" providerId="ADAL" clId="{ACB85834-EEFE-481D-831A-F13F77D8A1C6}" dt="2022-10-01T15:14:08.810" v="166" actId="47"/>
        <pc:sldMkLst>
          <pc:docMk/>
          <pc:sldMk cId="800090683" sldId="261"/>
        </pc:sldMkLst>
      </pc:sldChg>
      <pc:sldChg chg="del">
        <pc:chgData name="Bernardino Morillo Merino" userId="84b04d3a-c28a-4dac-b3d4-e9819d8d01e1" providerId="ADAL" clId="{ACB85834-EEFE-481D-831A-F13F77D8A1C6}" dt="2022-10-01T15:13:55.007" v="164" actId="47"/>
        <pc:sldMkLst>
          <pc:docMk/>
          <pc:sldMk cId="203971633" sldId="262"/>
        </pc:sldMkLst>
      </pc:sldChg>
      <pc:sldChg chg="delSp del">
        <pc:chgData name="Bernardino Morillo Merino" userId="84b04d3a-c28a-4dac-b3d4-e9819d8d01e1" providerId="ADAL" clId="{ACB85834-EEFE-481D-831A-F13F77D8A1C6}" dt="2022-10-01T15:14:08.810" v="166" actId="47"/>
        <pc:sldMkLst>
          <pc:docMk/>
          <pc:sldMk cId="0" sldId="264"/>
        </pc:sldMkLst>
        <pc:grpChg chg="del">
          <ac:chgData name="Bernardino Morillo Merino" userId="84b04d3a-c28a-4dac-b3d4-e9819d8d01e1" providerId="ADAL" clId="{ACB85834-EEFE-481D-831A-F13F77D8A1C6}" dt="2022-10-01T15:13:58.355" v="165" actId="478"/>
          <ac:grpSpMkLst>
            <pc:docMk/>
            <pc:sldMk cId="0" sldId="264"/>
            <ac:grpSpMk id="3" creationId="{7A7D048C-45BD-4D06-955D-9986D570A935}"/>
          </ac:grpSpMkLst>
        </pc:grpChg>
        <pc:grpChg chg="del">
          <ac:chgData name="Bernardino Morillo Merino" userId="84b04d3a-c28a-4dac-b3d4-e9819d8d01e1" providerId="ADAL" clId="{ACB85834-EEFE-481D-831A-F13F77D8A1C6}" dt="2022-10-01T15:13:58.355" v="165" actId="478"/>
          <ac:grpSpMkLst>
            <pc:docMk/>
            <pc:sldMk cId="0" sldId="264"/>
            <ac:grpSpMk id="11" creationId="{D834EC56-FD67-4F4A-9B92-3487B6847E21}"/>
          </ac:grpSpMkLst>
        </pc:grpChg>
      </pc:sldChg>
      <pc:sldChg chg="del">
        <pc:chgData name="Bernardino Morillo Merino" userId="84b04d3a-c28a-4dac-b3d4-e9819d8d01e1" providerId="ADAL" clId="{ACB85834-EEFE-481D-831A-F13F77D8A1C6}" dt="2022-10-01T15:14:08.810" v="166" actId="47"/>
        <pc:sldMkLst>
          <pc:docMk/>
          <pc:sldMk cId="1355630601" sldId="265"/>
        </pc:sldMkLst>
      </pc:sldChg>
      <pc:sldChg chg="del">
        <pc:chgData name="Bernardino Morillo Merino" userId="84b04d3a-c28a-4dac-b3d4-e9819d8d01e1" providerId="ADAL" clId="{ACB85834-EEFE-481D-831A-F13F77D8A1C6}" dt="2022-10-01T15:14:08.810" v="166" actId="47"/>
        <pc:sldMkLst>
          <pc:docMk/>
          <pc:sldMk cId="127256634" sldId="266"/>
        </pc:sldMkLst>
      </pc:sldChg>
      <pc:sldChg chg="del">
        <pc:chgData name="Bernardino Morillo Merino" userId="84b04d3a-c28a-4dac-b3d4-e9819d8d01e1" providerId="ADAL" clId="{ACB85834-EEFE-481D-831A-F13F77D8A1C6}" dt="2022-10-01T15:14:08.810" v="166" actId="47"/>
        <pc:sldMkLst>
          <pc:docMk/>
          <pc:sldMk cId="0" sldId="267"/>
        </pc:sldMkLst>
      </pc:sldChg>
      <pc:sldChg chg="del">
        <pc:chgData name="Bernardino Morillo Merino" userId="84b04d3a-c28a-4dac-b3d4-e9819d8d01e1" providerId="ADAL" clId="{ACB85834-EEFE-481D-831A-F13F77D8A1C6}" dt="2022-10-01T15:14:08.810" v="166" actId="47"/>
        <pc:sldMkLst>
          <pc:docMk/>
          <pc:sldMk cId="2536274373" sldId="268"/>
        </pc:sldMkLst>
      </pc:sldChg>
      <pc:sldChg chg="delSp">
        <pc:chgData name="Bernardino Morillo Merino" userId="84b04d3a-c28a-4dac-b3d4-e9819d8d01e1" providerId="ADAL" clId="{ACB85834-EEFE-481D-831A-F13F77D8A1C6}" dt="2022-10-01T15:14:24.132" v="169" actId="478"/>
        <pc:sldMkLst>
          <pc:docMk/>
          <pc:sldMk cId="0" sldId="269"/>
        </pc:sldMkLst>
        <pc:grpChg chg="del">
          <ac:chgData name="Bernardino Morillo Merino" userId="84b04d3a-c28a-4dac-b3d4-e9819d8d01e1" providerId="ADAL" clId="{ACB85834-EEFE-481D-831A-F13F77D8A1C6}" dt="2022-10-01T15:14:24.132" v="169" actId="478"/>
          <ac:grpSpMkLst>
            <pc:docMk/>
            <pc:sldMk cId="0" sldId="269"/>
            <ac:grpSpMk id="3" creationId="{9C55F765-59FE-47F2-983C-806428836C57}"/>
          </ac:grpSpMkLst>
        </pc:grpChg>
        <pc:grpChg chg="del">
          <ac:chgData name="Bernardino Morillo Merino" userId="84b04d3a-c28a-4dac-b3d4-e9819d8d01e1" providerId="ADAL" clId="{ACB85834-EEFE-481D-831A-F13F77D8A1C6}" dt="2022-10-01T15:14:24.132" v="169" actId="478"/>
          <ac:grpSpMkLst>
            <pc:docMk/>
            <pc:sldMk cId="0" sldId="269"/>
            <ac:grpSpMk id="11" creationId="{84B9F0EF-56EA-4DC8-9EAB-747B739EC6F2}"/>
          </ac:grpSpMkLst>
        </pc:grpChg>
      </pc:sldChg>
      <pc:sldChg chg="delSp">
        <pc:chgData name="Bernardino Morillo Merino" userId="84b04d3a-c28a-4dac-b3d4-e9819d8d01e1" providerId="ADAL" clId="{ACB85834-EEFE-481D-831A-F13F77D8A1C6}" dt="2022-10-01T15:14:26.220" v="170" actId="478"/>
        <pc:sldMkLst>
          <pc:docMk/>
          <pc:sldMk cId="0" sldId="270"/>
        </pc:sldMkLst>
        <pc:grpChg chg="del">
          <ac:chgData name="Bernardino Morillo Merino" userId="84b04d3a-c28a-4dac-b3d4-e9819d8d01e1" providerId="ADAL" clId="{ACB85834-EEFE-481D-831A-F13F77D8A1C6}" dt="2022-10-01T15:14:26.220" v="170" actId="478"/>
          <ac:grpSpMkLst>
            <pc:docMk/>
            <pc:sldMk cId="0" sldId="270"/>
            <ac:grpSpMk id="3" creationId="{8EE7E114-E456-47D5-9A0B-351A29A0222F}"/>
          </ac:grpSpMkLst>
        </pc:grpChg>
        <pc:grpChg chg="del">
          <ac:chgData name="Bernardino Morillo Merino" userId="84b04d3a-c28a-4dac-b3d4-e9819d8d01e1" providerId="ADAL" clId="{ACB85834-EEFE-481D-831A-F13F77D8A1C6}" dt="2022-10-01T15:14:26.220" v="170" actId="478"/>
          <ac:grpSpMkLst>
            <pc:docMk/>
            <pc:sldMk cId="0" sldId="270"/>
            <ac:grpSpMk id="11" creationId="{2A30E082-CF69-4310-B431-8CE4CC9BE47E}"/>
          </ac:grpSpMkLst>
        </pc:grpChg>
      </pc:sldChg>
      <pc:sldChg chg="delSp">
        <pc:chgData name="Bernardino Morillo Merino" userId="84b04d3a-c28a-4dac-b3d4-e9819d8d01e1" providerId="ADAL" clId="{ACB85834-EEFE-481D-831A-F13F77D8A1C6}" dt="2022-10-01T15:14:28.638" v="171" actId="478"/>
        <pc:sldMkLst>
          <pc:docMk/>
          <pc:sldMk cId="0" sldId="271"/>
        </pc:sldMkLst>
        <pc:grpChg chg="del">
          <ac:chgData name="Bernardino Morillo Merino" userId="84b04d3a-c28a-4dac-b3d4-e9819d8d01e1" providerId="ADAL" clId="{ACB85834-EEFE-481D-831A-F13F77D8A1C6}" dt="2022-10-01T15:14:28.638" v="171" actId="478"/>
          <ac:grpSpMkLst>
            <pc:docMk/>
            <pc:sldMk cId="0" sldId="271"/>
            <ac:grpSpMk id="3" creationId="{023BC512-E922-4C71-B8FD-70CBA0132527}"/>
          </ac:grpSpMkLst>
        </pc:grpChg>
        <pc:grpChg chg="del">
          <ac:chgData name="Bernardino Morillo Merino" userId="84b04d3a-c28a-4dac-b3d4-e9819d8d01e1" providerId="ADAL" clId="{ACB85834-EEFE-481D-831A-F13F77D8A1C6}" dt="2022-10-01T15:14:28.638" v="171" actId="478"/>
          <ac:grpSpMkLst>
            <pc:docMk/>
            <pc:sldMk cId="0" sldId="271"/>
            <ac:grpSpMk id="11" creationId="{A0B99848-FEB6-4ED9-974F-8A2345C0A92A}"/>
          </ac:grpSpMkLst>
        </pc:grpChg>
      </pc:sldChg>
      <pc:sldChg chg="delSp">
        <pc:chgData name="Bernardino Morillo Merino" userId="84b04d3a-c28a-4dac-b3d4-e9819d8d01e1" providerId="ADAL" clId="{ACB85834-EEFE-481D-831A-F13F77D8A1C6}" dt="2022-10-01T15:14:31.096" v="172" actId="478"/>
        <pc:sldMkLst>
          <pc:docMk/>
          <pc:sldMk cId="0" sldId="272"/>
        </pc:sldMkLst>
        <pc:grpChg chg="del">
          <ac:chgData name="Bernardino Morillo Merino" userId="84b04d3a-c28a-4dac-b3d4-e9819d8d01e1" providerId="ADAL" clId="{ACB85834-EEFE-481D-831A-F13F77D8A1C6}" dt="2022-10-01T15:14:31.096" v="172" actId="478"/>
          <ac:grpSpMkLst>
            <pc:docMk/>
            <pc:sldMk cId="0" sldId="272"/>
            <ac:grpSpMk id="3" creationId="{4EA104B4-5B63-42D9-85F2-FB719509947E}"/>
          </ac:grpSpMkLst>
        </pc:grpChg>
        <pc:grpChg chg="del">
          <ac:chgData name="Bernardino Morillo Merino" userId="84b04d3a-c28a-4dac-b3d4-e9819d8d01e1" providerId="ADAL" clId="{ACB85834-EEFE-481D-831A-F13F77D8A1C6}" dt="2022-10-01T15:14:31.096" v="172" actId="478"/>
          <ac:grpSpMkLst>
            <pc:docMk/>
            <pc:sldMk cId="0" sldId="272"/>
            <ac:grpSpMk id="11" creationId="{F0388DF8-F9D8-4F15-9BFD-72C10562D6E5}"/>
          </ac:grpSpMkLst>
        </pc:grpChg>
      </pc:sldChg>
      <pc:sldChg chg="delSp">
        <pc:chgData name="Bernardino Morillo Merino" userId="84b04d3a-c28a-4dac-b3d4-e9819d8d01e1" providerId="ADAL" clId="{ACB85834-EEFE-481D-831A-F13F77D8A1C6}" dt="2022-10-01T15:14:44.801" v="177" actId="478"/>
        <pc:sldMkLst>
          <pc:docMk/>
          <pc:sldMk cId="0" sldId="273"/>
        </pc:sldMkLst>
        <pc:grpChg chg="del">
          <ac:chgData name="Bernardino Morillo Merino" userId="84b04d3a-c28a-4dac-b3d4-e9819d8d01e1" providerId="ADAL" clId="{ACB85834-EEFE-481D-831A-F13F77D8A1C6}" dt="2022-10-01T15:14:44.801" v="177" actId="478"/>
          <ac:grpSpMkLst>
            <pc:docMk/>
            <pc:sldMk cId="0" sldId="273"/>
            <ac:grpSpMk id="3" creationId="{00000000-0000-0000-0000-000000000000}"/>
          </ac:grpSpMkLst>
        </pc:grpChg>
        <pc:grpChg chg="del">
          <ac:chgData name="Bernardino Morillo Merino" userId="84b04d3a-c28a-4dac-b3d4-e9819d8d01e1" providerId="ADAL" clId="{ACB85834-EEFE-481D-831A-F13F77D8A1C6}" dt="2022-10-01T15:14:44.801" v="177" actId="478"/>
          <ac:grpSpMkLst>
            <pc:docMk/>
            <pc:sldMk cId="0" sldId="273"/>
            <ac:grpSpMk id="7" creationId="{8F0CE219-B040-492B-B738-392B755A7CB5}"/>
          </ac:grpSpMkLst>
        </pc:grpChg>
        <pc:grpChg chg="del">
          <ac:chgData name="Bernardino Morillo Merino" userId="84b04d3a-c28a-4dac-b3d4-e9819d8d01e1" providerId="ADAL" clId="{ACB85834-EEFE-481D-831A-F13F77D8A1C6}" dt="2022-10-01T15:14:44.801" v="177" actId="478"/>
          <ac:grpSpMkLst>
            <pc:docMk/>
            <pc:sldMk cId="0" sldId="273"/>
            <ac:grpSpMk id="15" creationId="{92576AB0-F5E7-4B35-AFAF-55B65244C26A}"/>
          </ac:grpSpMkLst>
        </pc:grpChg>
      </pc:sldChg>
      <pc:sldChg chg="delSp">
        <pc:chgData name="Bernardino Morillo Merino" userId="84b04d3a-c28a-4dac-b3d4-e9819d8d01e1" providerId="ADAL" clId="{ACB85834-EEFE-481D-831A-F13F77D8A1C6}" dt="2022-10-01T15:14:47.195" v="178" actId="478"/>
        <pc:sldMkLst>
          <pc:docMk/>
          <pc:sldMk cId="0" sldId="274"/>
        </pc:sldMkLst>
        <pc:grpChg chg="del">
          <ac:chgData name="Bernardino Morillo Merino" userId="84b04d3a-c28a-4dac-b3d4-e9819d8d01e1" providerId="ADAL" clId="{ACB85834-EEFE-481D-831A-F13F77D8A1C6}" dt="2022-10-01T15:14:47.195" v="178" actId="478"/>
          <ac:grpSpMkLst>
            <pc:docMk/>
            <pc:sldMk cId="0" sldId="274"/>
            <ac:grpSpMk id="5" creationId="{883F9290-4C74-479D-A5C6-91EE426667EC}"/>
          </ac:grpSpMkLst>
        </pc:grpChg>
        <pc:grpChg chg="del">
          <ac:chgData name="Bernardino Morillo Merino" userId="84b04d3a-c28a-4dac-b3d4-e9819d8d01e1" providerId="ADAL" clId="{ACB85834-EEFE-481D-831A-F13F77D8A1C6}" dt="2022-10-01T15:14:47.195" v="178" actId="478"/>
          <ac:grpSpMkLst>
            <pc:docMk/>
            <pc:sldMk cId="0" sldId="274"/>
            <ac:grpSpMk id="15" creationId="{05619315-306C-468F-98B6-6F79E620BC51}"/>
          </ac:grpSpMkLst>
        </pc:grpChg>
      </pc:sldChg>
      <pc:sldChg chg="delSp">
        <pc:chgData name="Bernardino Morillo Merino" userId="84b04d3a-c28a-4dac-b3d4-e9819d8d01e1" providerId="ADAL" clId="{ACB85834-EEFE-481D-831A-F13F77D8A1C6}" dt="2022-10-01T15:14:49.248" v="179" actId="478"/>
        <pc:sldMkLst>
          <pc:docMk/>
          <pc:sldMk cId="0" sldId="275"/>
        </pc:sldMkLst>
        <pc:grpChg chg="del">
          <ac:chgData name="Bernardino Morillo Merino" userId="84b04d3a-c28a-4dac-b3d4-e9819d8d01e1" providerId="ADAL" clId="{ACB85834-EEFE-481D-831A-F13F77D8A1C6}" dt="2022-10-01T15:14:49.248" v="179" actId="478"/>
          <ac:grpSpMkLst>
            <pc:docMk/>
            <pc:sldMk cId="0" sldId="275"/>
            <ac:grpSpMk id="3" creationId="{00000000-0000-0000-0000-000000000000}"/>
          </ac:grpSpMkLst>
        </pc:grpChg>
        <pc:grpChg chg="del">
          <ac:chgData name="Bernardino Morillo Merino" userId="84b04d3a-c28a-4dac-b3d4-e9819d8d01e1" providerId="ADAL" clId="{ACB85834-EEFE-481D-831A-F13F77D8A1C6}" dt="2022-10-01T15:14:49.248" v="179" actId="478"/>
          <ac:grpSpMkLst>
            <pc:docMk/>
            <pc:sldMk cId="0" sldId="275"/>
            <ac:grpSpMk id="7" creationId="{5AB6DD75-D3F0-44E3-8B0D-10D134B8EB1D}"/>
          </ac:grpSpMkLst>
        </pc:grpChg>
        <pc:grpChg chg="del">
          <ac:chgData name="Bernardino Morillo Merino" userId="84b04d3a-c28a-4dac-b3d4-e9819d8d01e1" providerId="ADAL" clId="{ACB85834-EEFE-481D-831A-F13F77D8A1C6}" dt="2022-10-01T15:14:49.248" v="179" actId="478"/>
          <ac:grpSpMkLst>
            <pc:docMk/>
            <pc:sldMk cId="0" sldId="275"/>
            <ac:grpSpMk id="15" creationId="{6A693468-E2FD-45C2-B7E2-4B6E807FEA9B}"/>
          </ac:grpSpMkLst>
        </pc:grpChg>
      </pc:sldChg>
      <pc:sldChg chg="delSp">
        <pc:chgData name="Bernardino Morillo Merino" userId="84b04d3a-c28a-4dac-b3d4-e9819d8d01e1" providerId="ADAL" clId="{ACB85834-EEFE-481D-831A-F13F77D8A1C6}" dt="2022-10-01T15:14:51.264" v="180" actId="478"/>
        <pc:sldMkLst>
          <pc:docMk/>
          <pc:sldMk cId="0" sldId="276"/>
        </pc:sldMkLst>
        <pc:grpChg chg="del">
          <ac:chgData name="Bernardino Morillo Merino" userId="84b04d3a-c28a-4dac-b3d4-e9819d8d01e1" providerId="ADAL" clId="{ACB85834-EEFE-481D-831A-F13F77D8A1C6}" dt="2022-10-01T15:14:51.264" v="180" actId="478"/>
          <ac:grpSpMkLst>
            <pc:docMk/>
            <pc:sldMk cId="0" sldId="276"/>
            <ac:grpSpMk id="3" creationId="{CF051C71-FA58-48C1-91D2-B269309149DC}"/>
          </ac:grpSpMkLst>
        </pc:grpChg>
        <pc:grpChg chg="del">
          <ac:chgData name="Bernardino Morillo Merino" userId="84b04d3a-c28a-4dac-b3d4-e9819d8d01e1" providerId="ADAL" clId="{ACB85834-EEFE-481D-831A-F13F77D8A1C6}" dt="2022-10-01T15:14:51.264" v="180" actId="478"/>
          <ac:grpSpMkLst>
            <pc:docMk/>
            <pc:sldMk cId="0" sldId="276"/>
            <ac:grpSpMk id="11" creationId="{E2B5983A-6E26-47C4-A057-0276060B6D3E}"/>
          </ac:grpSpMkLst>
        </pc:grpChg>
      </pc:sldChg>
      <pc:sldChg chg="delSp">
        <pc:chgData name="Bernardino Morillo Merino" userId="84b04d3a-c28a-4dac-b3d4-e9819d8d01e1" providerId="ADAL" clId="{ACB85834-EEFE-481D-831A-F13F77D8A1C6}" dt="2022-10-01T15:14:53.759" v="181" actId="478"/>
        <pc:sldMkLst>
          <pc:docMk/>
          <pc:sldMk cId="0" sldId="277"/>
        </pc:sldMkLst>
        <pc:grpChg chg="del">
          <ac:chgData name="Bernardino Morillo Merino" userId="84b04d3a-c28a-4dac-b3d4-e9819d8d01e1" providerId="ADAL" clId="{ACB85834-EEFE-481D-831A-F13F77D8A1C6}" dt="2022-10-01T15:14:53.759" v="181" actId="478"/>
          <ac:grpSpMkLst>
            <pc:docMk/>
            <pc:sldMk cId="0" sldId="277"/>
            <ac:grpSpMk id="3" creationId="{1A3B2722-5B53-4C5B-8551-80EDE08264FA}"/>
          </ac:grpSpMkLst>
        </pc:grpChg>
        <pc:grpChg chg="del">
          <ac:chgData name="Bernardino Morillo Merino" userId="84b04d3a-c28a-4dac-b3d4-e9819d8d01e1" providerId="ADAL" clId="{ACB85834-EEFE-481D-831A-F13F77D8A1C6}" dt="2022-10-01T15:14:53.759" v="181" actId="478"/>
          <ac:grpSpMkLst>
            <pc:docMk/>
            <pc:sldMk cId="0" sldId="277"/>
            <ac:grpSpMk id="11" creationId="{E6C84DC9-4775-4797-A6E0-239DA8FA1D7A}"/>
          </ac:grpSpMkLst>
        </pc:grpChg>
      </pc:sldChg>
      <pc:sldChg chg="delSp">
        <pc:chgData name="Bernardino Morillo Merino" userId="84b04d3a-c28a-4dac-b3d4-e9819d8d01e1" providerId="ADAL" clId="{ACB85834-EEFE-481D-831A-F13F77D8A1C6}" dt="2022-10-01T15:14:56.531" v="182" actId="478"/>
        <pc:sldMkLst>
          <pc:docMk/>
          <pc:sldMk cId="0" sldId="278"/>
        </pc:sldMkLst>
        <pc:grpChg chg="del">
          <ac:chgData name="Bernardino Morillo Merino" userId="84b04d3a-c28a-4dac-b3d4-e9819d8d01e1" providerId="ADAL" clId="{ACB85834-EEFE-481D-831A-F13F77D8A1C6}" dt="2022-10-01T15:14:56.531" v="182" actId="478"/>
          <ac:grpSpMkLst>
            <pc:docMk/>
            <pc:sldMk cId="0" sldId="278"/>
            <ac:grpSpMk id="3" creationId="{4A36F4B9-AD5A-4352-9222-B154B979DD68}"/>
          </ac:grpSpMkLst>
        </pc:grpChg>
        <pc:grpChg chg="del">
          <ac:chgData name="Bernardino Morillo Merino" userId="84b04d3a-c28a-4dac-b3d4-e9819d8d01e1" providerId="ADAL" clId="{ACB85834-EEFE-481D-831A-F13F77D8A1C6}" dt="2022-10-01T15:14:56.531" v="182" actId="478"/>
          <ac:grpSpMkLst>
            <pc:docMk/>
            <pc:sldMk cId="0" sldId="278"/>
            <ac:grpSpMk id="11" creationId="{0A534575-DCBE-4369-97B6-266FDDC0046A}"/>
          </ac:grpSpMkLst>
        </pc:grpChg>
      </pc:sldChg>
      <pc:sldChg chg="delSp">
        <pc:chgData name="Bernardino Morillo Merino" userId="84b04d3a-c28a-4dac-b3d4-e9819d8d01e1" providerId="ADAL" clId="{ACB85834-EEFE-481D-831A-F13F77D8A1C6}" dt="2022-10-01T15:14:58.245" v="183" actId="478"/>
        <pc:sldMkLst>
          <pc:docMk/>
          <pc:sldMk cId="0" sldId="279"/>
        </pc:sldMkLst>
        <pc:grpChg chg="del">
          <ac:chgData name="Bernardino Morillo Merino" userId="84b04d3a-c28a-4dac-b3d4-e9819d8d01e1" providerId="ADAL" clId="{ACB85834-EEFE-481D-831A-F13F77D8A1C6}" dt="2022-10-01T15:14:58.245" v="183" actId="478"/>
          <ac:grpSpMkLst>
            <pc:docMk/>
            <pc:sldMk cId="0" sldId="279"/>
            <ac:grpSpMk id="3" creationId="{7FEF30C3-C1D3-4592-8A48-B6F31D66DCF8}"/>
          </ac:grpSpMkLst>
        </pc:grpChg>
        <pc:grpChg chg="del">
          <ac:chgData name="Bernardino Morillo Merino" userId="84b04d3a-c28a-4dac-b3d4-e9819d8d01e1" providerId="ADAL" clId="{ACB85834-EEFE-481D-831A-F13F77D8A1C6}" dt="2022-10-01T15:14:58.245" v="183" actId="478"/>
          <ac:grpSpMkLst>
            <pc:docMk/>
            <pc:sldMk cId="0" sldId="279"/>
            <ac:grpSpMk id="11" creationId="{59DF0D15-52F6-4DA5-B5F2-08B3FE3A7EC8}"/>
          </ac:grpSpMkLst>
        </pc:grpChg>
      </pc:sldChg>
      <pc:sldChg chg="delSp">
        <pc:chgData name="Bernardino Morillo Merino" userId="84b04d3a-c28a-4dac-b3d4-e9819d8d01e1" providerId="ADAL" clId="{ACB85834-EEFE-481D-831A-F13F77D8A1C6}" dt="2022-10-01T15:15:00.343" v="184" actId="478"/>
        <pc:sldMkLst>
          <pc:docMk/>
          <pc:sldMk cId="2102898310" sldId="282"/>
        </pc:sldMkLst>
        <pc:grpChg chg="del">
          <ac:chgData name="Bernardino Morillo Merino" userId="84b04d3a-c28a-4dac-b3d4-e9819d8d01e1" providerId="ADAL" clId="{ACB85834-EEFE-481D-831A-F13F77D8A1C6}" dt="2022-10-01T15:15:00.343" v="184" actId="478"/>
          <ac:grpSpMkLst>
            <pc:docMk/>
            <pc:sldMk cId="2102898310" sldId="282"/>
            <ac:grpSpMk id="3" creationId="{8ADBECD0-FB18-4D86-A5ED-9DC7E0E5CDF2}"/>
          </ac:grpSpMkLst>
        </pc:grpChg>
        <pc:grpChg chg="del">
          <ac:chgData name="Bernardino Morillo Merino" userId="84b04d3a-c28a-4dac-b3d4-e9819d8d01e1" providerId="ADAL" clId="{ACB85834-EEFE-481D-831A-F13F77D8A1C6}" dt="2022-10-01T15:15:00.343" v="184" actId="478"/>
          <ac:grpSpMkLst>
            <pc:docMk/>
            <pc:sldMk cId="2102898310" sldId="282"/>
            <ac:grpSpMk id="11" creationId="{15C9B8A0-D8F9-4415-8502-3E30BC451C1A}"/>
          </ac:grpSpMkLst>
        </pc:grpChg>
      </pc:sldChg>
      <pc:sldChg chg="delSp">
        <pc:chgData name="Bernardino Morillo Merino" userId="84b04d3a-c28a-4dac-b3d4-e9819d8d01e1" providerId="ADAL" clId="{ACB85834-EEFE-481D-831A-F13F77D8A1C6}" dt="2022-10-01T15:15:07.088" v="187" actId="478"/>
        <pc:sldMkLst>
          <pc:docMk/>
          <pc:sldMk cId="1891295116" sldId="289"/>
        </pc:sldMkLst>
        <pc:grpChg chg="del">
          <ac:chgData name="Bernardino Morillo Merino" userId="84b04d3a-c28a-4dac-b3d4-e9819d8d01e1" providerId="ADAL" clId="{ACB85834-EEFE-481D-831A-F13F77D8A1C6}" dt="2022-10-01T15:15:07.088" v="187" actId="478"/>
          <ac:grpSpMkLst>
            <pc:docMk/>
            <pc:sldMk cId="1891295116" sldId="289"/>
            <ac:grpSpMk id="3" creationId="{7E92D7DE-EA69-40F4-A645-2B0A7E87613B}"/>
          </ac:grpSpMkLst>
        </pc:grpChg>
        <pc:grpChg chg="del">
          <ac:chgData name="Bernardino Morillo Merino" userId="84b04d3a-c28a-4dac-b3d4-e9819d8d01e1" providerId="ADAL" clId="{ACB85834-EEFE-481D-831A-F13F77D8A1C6}" dt="2022-10-01T15:15:07.088" v="187" actId="478"/>
          <ac:grpSpMkLst>
            <pc:docMk/>
            <pc:sldMk cId="1891295116" sldId="289"/>
            <ac:grpSpMk id="12" creationId="{43A04FDF-B2FD-4C38-A440-753CC2F0239A}"/>
          </ac:grpSpMkLst>
        </pc:grpChg>
      </pc:sldChg>
      <pc:sldChg chg="delSp">
        <pc:chgData name="Bernardino Morillo Merino" userId="84b04d3a-c28a-4dac-b3d4-e9819d8d01e1" providerId="ADAL" clId="{ACB85834-EEFE-481D-831A-F13F77D8A1C6}" dt="2022-10-01T15:15:09.350" v="188" actId="478"/>
        <pc:sldMkLst>
          <pc:docMk/>
          <pc:sldMk cId="720809730" sldId="290"/>
        </pc:sldMkLst>
        <pc:grpChg chg="del">
          <ac:chgData name="Bernardino Morillo Merino" userId="84b04d3a-c28a-4dac-b3d4-e9819d8d01e1" providerId="ADAL" clId="{ACB85834-EEFE-481D-831A-F13F77D8A1C6}" dt="2022-10-01T15:15:09.350" v="188" actId="478"/>
          <ac:grpSpMkLst>
            <pc:docMk/>
            <pc:sldMk cId="720809730" sldId="290"/>
            <ac:grpSpMk id="3" creationId="{1925BDA2-EE90-4A8F-96E5-EFAC1A3964B1}"/>
          </ac:grpSpMkLst>
        </pc:grpChg>
        <pc:grpChg chg="del">
          <ac:chgData name="Bernardino Morillo Merino" userId="84b04d3a-c28a-4dac-b3d4-e9819d8d01e1" providerId="ADAL" clId="{ACB85834-EEFE-481D-831A-F13F77D8A1C6}" dt="2022-10-01T15:15:09.350" v="188" actId="478"/>
          <ac:grpSpMkLst>
            <pc:docMk/>
            <pc:sldMk cId="720809730" sldId="290"/>
            <ac:grpSpMk id="11" creationId="{DDB57398-C14B-4944-BA6B-2FC67DC7909E}"/>
          </ac:grpSpMkLst>
        </pc:grpChg>
      </pc:sldChg>
      <pc:sldChg chg="delSp">
        <pc:chgData name="Bernardino Morillo Merino" userId="84b04d3a-c28a-4dac-b3d4-e9819d8d01e1" providerId="ADAL" clId="{ACB85834-EEFE-481D-831A-F13F77D8A1C6}" dt="2022-10-01T15:15:10.930" v="189" actId="478"/>
        <pc:sldMkLst>
          <pc:docMk/>
          <pc:sldMk cId="3921093236" sldId="291"/>
        </pc:sldMkLst>
        <pc:grpChg chg="del">
          <ac:chgData name="Bernardino Morillo Merino" userId="84b04d3a-c28a-4dac-b3d4-e9819d8d01e1" providerId="ADAL" clId="{ACB85834-EEFE-481D-831A-F13F77D8A1C6}" dt="2022-10-01T15:15:10.930" v="189" actId="478"/>
          <ac:grpSpMkLst>
            <pc:docMk/>
            <pc:sldMk cId="3921093236" sldId="291"/>
            <ac:grpSpMk id="3" creationId="{58FD0142-E7C5-49C5-B5FB-2C76AAE5DA26}"/>
          </ac:grpSpMkLst>
        </pc:grpChg>
        <pc:grpChg chg="del">
          <ac:chgData name="Bernardino Morillo Merino" userId="84b04d3a-c28a-4dac-b3d4-e9819d8d01e1" providerId="ADAL" clId="{ACB85834-EEFE-481D-831A-F13F77D8A1C6}" dt="2022-10-01T15:15:10.930" v="189" actId="478"/>
          <ac:grpSpMkLst>
            <pc:docMk/>
            <pc:sldMk cId="3921093236" sldId="291"/>
            <ac:grpSpMk id="11" creationId="{CCE87EC5-283B-4B92-B21A-471EAE6F0509}"/>
          </ac:grpSpMkLst>
        </pc:grpChg>
      </pc:sldChg>
      <pc:sldChg chg="delSp">
        <pc:chgData name="Bernardino Morillo Merino" userId="84b04d3a-c28a-4dac-b3d4-e9819d8d01e1" providerId="ADAL" clId="{ACB85834-EEFE-481D-831A-F13F77D8A1C6}" dt="2022-10-01T15:15:12.976" v="190" actId="478"/>
        <pc:sldMkLst>
          <pc:docMk/>
          <pc:sldMk cId="0" sldId="292"/>
        </pc:sldMkLst>
        <pc:grpChg chg="del">
          <ac:chgData name="Bernardino Morillo Merino" userId="84b04d3a-c28a-4dac-b3d4-e9819d8d01e1" providerId="ADAL" clId="{ACB85834-EEFE-481D-831A-F13F77D8A1C6}" dt="2022-10-01T15:15:12.976" v="190" actId="478"/>
          <ac:grpSpMkLst>
            <pc:docMk/>
            <pc:sldMk cId="0" sldId="292"/>
            <ac:grpSpMk id="3" creationId="{A966A9B5-FD41-4BB2-95C4-6F3443692F33}"/>
          </ac:grpSpMkLst>
        </pc:grpChg>
        <pc:grpChg chg="del">
          <ac:chgData name="Bernardino Morillo Merino" userId="84b04d3a-c28a-4dac-b3d4-e9819d8d01e1" providerId="ADAL" clId="{ACB85834-EEFE-481D-831A-F13F77D8A1C6}" dt="2022-10-01T15:15:12.976" v="190" actId="478"/>
          <ac:grpSpMkLst>
            <pc:docMk/>
            <pc:sldMk cId="0" sldId="292"/>
            <ac:grpSpMk id="11" creationId="{0C7D5A87-9DDF-4C15-9091-15147A2DB1B6}"/>
          </ac:grpSpMkLst>
        </pc:grpChg>
      </pc:sldChg>
      <pc:sldChg chg="delSp">
        <pc:chgData name="Bernardino Morillo Merino" userId="84b04d3a-c28a-4dac-b3d4-e9819d8d01e1" providerId="ADAL" clId="{ACB85834-EEFE-481D-831A-F13F77D8A1C6}" dt="2022-10-01T15:15:14.749" v="191" actId="478"/>
        <pc:sldMkLst>
          <pc:docMk/>
          <pc:sldMk cId="0" sldId="293"/>
        </pc:sldMkLst>
        <pc:grpChg chg="del">
          <ac:chgData name="Bernardino Morillo Merino" userId="84b04d3a-c28a-4dac-b3d4-e9819d8d01e1" providerId="ADAL" clId="{ACB85834-EEFE-481D-831A-F13F77D8A1C6}" dt="2022-10-01T15:15:14.749" v="191" actId="478"/>
          <ac:grpSpMkLst>
            <pc:docMk/>
            <pc:sldMk cId="0" sldId="293"/>
            <ac:grpSpMk id="3" creationId="{80874C0D-8A13-41D7-8D95-CE06421D674F}"/>
          </ac:grpSpMkLst>
        </pc:grpChg>
        <pc:grpChg chg="del">
          <ac:chgData name="Bernardino Morillo Merino" userId="84b04d3a-c28a-4dac-b3d4-e9819d8d01e1" providerId="ADAL" clId="{ACB85834-EEFE-481D-831A-F13F77D8A1C6}" dt="2022-10-01T15:15:14.749" v="191" actId="478"/>
          <ac:grpSpMkLst>
            <pc:docMk/>
            <pc:sldMk cId="0" sldId="293"/>
            <ac:grpSpMk id="11" creationId="{FA7FFBAC-022E-45B6-B5B1-71E3C0BB7F94}"/>
          </ac:grpSpMkLst>
        </pc:grpChg>
      </pc:sldChg>
      <pc:sldChg chg="delSp">
        <pc:chgData name="Bernardino Morillo Merino" userId="84b04d3a-c28a-4dac-b3d4-e9819d8d01e1" providerId="ADAL" clId="{ACB85834-EEFE-481D-831A-F13F77D8A1C6}" dt="2022-10-01T15:16:04.869" v="206" actId="478"/>
        <pc:sldMkLst>
          <pc:docMk/>
          <pc:sldMk cId="0" sldId="294"/>
        </pc:sldMkLst>
        <pc:grpChg chg="del">
          <ac:chgData name="Bernardino Morillo Merino" userId="84b04d3a-c28a-4dac-b3d4-e9819d8d01e1" providerId="ADAL" clId="{ACB85834-EEFE-481D-831A-F13F77D8A1C6}" dt="2022-10-01T15:16:04.869" v="206" actId="478"/>
          <ac:grpSpMkLst>
            <pc:docMk/>
            <pc:sldMk cId="0" sldId="294"/>
            <ac:grpSpMk id="3" creationId="{E07D8F7A-C05E-4EA5-8739-F40E279101CC}"/>
          </ac:grpSpMkLst>
        </pc:grpChg>
        <pc:grpChg chg="del">
          <ac:chgData name="Bernardino Morillo Merino" userId="84b04d3a-c28a-4dac-b3d4-e9819d8d01e1" providerId="ADAL" clId="{ACB85834-EEFE-481D-831A-F13F77D8A1C6}" dt="2022-10-01T15:16:04.869" v="206" actId="478"/>
          <ac:grpSpMkLst>
            <pc:docMk/>
            <pc:sldMk cId="0" sldId="294"/>
            <ac:grpSpMk id="12" creationId="{7509441C-65DF-4F01-86FE-2DCC0CC7778A}"/>
          </ac:grpSpMkLst>
        </pc:grpChg>
      </pc:sldChg>
      <pc:sldChg chg="delSp">
        <pc:chgData name="Bernardino Morillo Merino" userId="84b04d3a-c28a-4dac-b3d4-e9819d8d01e1" providerId="ADAL" clId="{ACB85834-EEFE-481D-831A-F13F77D8A1C6}" dt="2022-10-01T15:16:07.261" v="207" actId="478"/>
        <pc:sldMkLst>
          <pc:docMk/>
          <pc:sldMk cId="0" sldId="296"/>
        </pc:sldMkLst>
        <pc:grpChg chg="del">
          <ac:chgData name="Bernardino Morillo Merino" userId="84b04d3a-c28a-4dac-b3d4-e9819d8d01e1" providerId="ADAL" clId="{ACB85834-EEFE-481D-831A-F13F77D8A1C6}" dt="2022-10-01T15:16:07.261" v="207" actId="478"/>
          <ac:grpSpMkLst>
            <pc:docMk/>
            <pc:sldMk cId="0" sldId="296"/>
            <ac:grpSpMk id="3" creationId="{325DEBEA-EE71-44F3-A0AA-9703ADBE7CC1}"/>
          </ac:grpSpMkLst>
        </pc:grpChg>
        <pc:grpChg chg="del">
          <ac:chgData name="Bernardino Morillo Merino" userId="84b04d3a-c28a-4dac-b3d4-e9819d8d01e1" providerId="ADAL" clId="{ACB85834-EEFE-481D-831A-F13F77D8A1C6}" dt="2022-10-01T15:16:07.261" v="207" actId="478"/>
          <ac:grpSpMkLst>
            <pc:docMk/>
            <pc:sldMk cId="0" sldId="296"/>
            <ac:grpSpMk id="11" creationId="{B781CD25-C8B1-468C-828C-3CA63D789330}"/>
          </ac:grpSpMkLst>
        </pc:grpChg>
      </pc:sldChg>
      <pc:sldChg chg="delSp">
        <pc:chgData name="Bernardino Morillo Merino" userId="84b04d3a-c28a-4dac-b3d4-e9819d8d01e1" providerId="ADAL" clId="{ACB85834-EEFE-481D-831A-F13F77D8A1C6}" dt="2022-10-01T15:16:09.757" v="208" actId="478"/>
        <pc:sldMkLst>
          <pc:docMk/>
          <pc:sldMk cId="0" sldId="297"/>
        </pc:sldMkLst>
        <pc:grpChg chg="del">
          <ac:chgData name="Bernardino Morillo Merino" userId="84b04d3a-c28a-4dac-b3d4-e9819d8d01e1" providerId="ADAL" clId="{ACB85834-EEFE-481D-831A-F13F77D8A1C6}" dt="2022-10-01T15:16:09.757" v="208" actId="478"/>
          <ac:grpSpMkLst>
            <pc:docMk/>
            <pc:sldMk cId="0" sldId="297"/>
            <ac:grpSpMk id="3" creationId="{70011D96-61A1-4BD3-9811-2AA20D35BE8E}"/>
          </ac:grpSpMkLst>
        </pc:grpChg>
        <pc:grpChg chg="del">
          <ac:chgData name="Bernardino Morillo Merino" userId="84b04d3a-c28a-4dac-b3d4-e9819d8d01e1" providerId="ADAL" clId="{ACB85834-EEFE-481D-831A-F13F77D8A1C6}" dt="2022-10-01T15:16:09.757" v="208" actId="478"/>
          <ac:grpSpMkLst>
            <pc:docMk/>
            <pc:sldMk cId="0" sldId="297"/>
            <ac:grpSpMk id="11" creationId="{F722C96E-F835-413B-8E0A-9C3D5249B146}"/>
          </ac:grpSpMkLst>
        </pc:grpChg>
      </pc:sldChg>
      <pc:sldChg chg="del">
        <pc:chgData name="Bernardino Morillo Merino" userId="84b04d3a-c28a-4dac-b3d4-e9819d8d01e1" providerId="ADAL" clId="{ACB85834-EEFE-481D-831A-F13F77D8A1C6}" dt="2022-10-01T15:17:43.943" v="232" actId="47"/>
        <pc:sldMkLst>
          <pc:docMk/>
          <pc:sldMk cId="0" sldId="298"/>
        </pc:sldMkLst>
      </pc:sldChg>
      <pc:sldChg chg="del">
        <pc:chgData name="Bernardino Morillo Merino" userId="84b04d3a-c28a-4dac-b3d4-e9819d8d01e1" providerId="ADAL" clId="{ACB85834-EEFE-481D-831A-F13F77D8A1C6}" dt="2022-10-01T15:17:43.943" v="232" actId="47"/>
        <pc:sldMkLst>
          <pc:docMk/>
          <pc:sldMk cId="0" sldId="302"/>
        </pc:sldMkLst>
      </pc:sldChg>
      <pc:sldChg chg="delSp">
        <pc:chgData name="Bernardino Morillo Merino" userId="84b04d3a-c28a-4dac-b3d4-e9819d8d01e1" providerId="ADAL" clId="{ACB85834-EEFE-481D-831A-F13F77D8A1C6}" dt="2022-10-01T15:19:57.635" v="273" actId="478"/>
        <pc:sldMkLst>
          <pc:docMk/>
          <pc:sldMk cId="971421907" sldId="303"/>
        </pc:sldMkLst>
        <pc:grpChg chg="del">
          <ac:chgData name="Bernardino Morillo Merino" userId="84b04d3a-c28a-4dac-b3d4-e9819d8d01e1" providerId="ADAL" clId="{ACB85834-EEFE-481D-831A-F13F77D8A1C6}" dt="2022-10-01T15:19:57.635" v="273" actId="478"/>
          <ac:grpSpMkLst>
            <pc:docMk/>
            <pc:sldMk cId="971421907" sldId="303"/>
            <ac:grpSpMk id="3" creationId="{26FBE7F8-4AC8-44C1-9744-3AEB0384C059}"/>
          </ac:grpSpMkLst>
        </pc:grpChg>
        <pc:grpChg chg="del">
          <ac:chgData name="Bernardino Morillo Merino" userId="84b04d3a-c28a-4dac-b3d4-e9819d8d01e1" providerId="ADAL" clId="{ACB85834-EEFE-481D-831A-F13F77D8A1C6}" dt="2022-10-01T15:19:57.635" v="273" actId="478"/>
          <ac:grpSpMkLst>
            <pc:docMk/>
            <pc:sldMk cId="971421907" sldId="303"/>
            <ac:grpSpMk id="6" creationId="{6FCE3C3B-843B-4093-813E-EE61E0D7A577}"/>
          </ac:grpSpMkLst>
        </pc:grpChg>
        <pc:grpChg chg="del">
          <ac:chgData name="Bernardino Morillo Merino" userId="84b04d3a-c28a-4dac-b3d4-e9819d8d01e1" providerId="ADAL" clId="{ACB85834-EEFE-481D-831A-F13F77D8A1C6}" dt="2022-10-01T15:19:57.635" v="273" actId="478"/>
          <ac:grpSpMkLst>
            <pc:docMk/>
            <pc:sldMk cId="971421907" sldId="303"/>
            <ac:grpSpMk id="14" creationId="{49964178-EF9D-440D-AEAF-765EBE8C151A}"/>
          </ac:grpSpMkLst>
        </pc:grpChg>
      </pc:sldChg>
      <pc:sldChg chg="delSp mod">
        <pc:chgData name="Bernardino Morillo Merino" userId="84b04d3a-c28a-4dac-b3d4-e9819d8d01e1" providerId="ADAL" clId="{ACB85834-EEFE-481D-831A-F13F77D8A1C6}" dt="2022-10-01T15:20:08.513" v="278" actId="478"/>
        <pc:sldMkLst>
          <pc:docMk/>
          <pc:sldMk cId="2613219698" sldId="304"/>
        </pc:sldMkLst>
        <pc:grpChg chg="del">
          <ac:chgData name="Bernardino Morillo Merino" userId="84b04d3a-c28a-4dac-b3d4-e9819d8d01e1" providerId="ADAL" clId="{ACB85834-EEFE-481D-831A-F13F77D8A1C6}" dt="2022-10-01T15:20:08.513" v="278" actId="478"/>
          <ac:grpSpMkLst>
            <pc:docMk/>
            <pc:sldMk cId="2613219698" sldId="304"/>
            <ac:grpSpMk id="8" creationId="{BB92B563-4F20-492C-8FB9-72DC9BBA86C7}"/>
          </ac:grpSpMkLst>
        </pc:grpChg>
        <pc:grpChg chg="del">
          <ac:chgData name="Bernardino Morillo Merino" userId="84b04d3a-c28a-4dac-b3d4-e9819d8d01e1" providerId="ADAL" clId="{ACB85834-EEFE-481D-831A-F13F77D8A1C6}" dt="2022-10-01T15:20:06.999" v="277" actId="478"/>
          <ac:grpSpMkLst>
            <pc:docMk/>
            <pc:sldMk cId="2613219698" sldId="304"/>
            <ac:grpSpMk id="16" creationId="{CF1235BF-CBF7-4990-B9C5-0463112E65D0}"/>
          </ac:grpSpMkLst>
        </pc:grpChg>
      </pc:sldChg>
      <pc:sldChg chg="delSp mod">
        <pc:chgData name="Bernardino Morillo Merino" userId="84b04d3a-c28a-4dac-b3d4-e9819d8d01e1" providerId="ADAL" clId="{ACB85834-EEFE-481D-831A-F13F77D8A1C6}" dt="2022-10-01T15:20:11.619" v="280" actId="478"/>
        <pc:sldMkLst>
          <pc:docMk/>
          <pc:sldMk cId="795339521" sldId="305"/>
        </pc:sldMkLst>
        <pc:grpChg chg="del">
          <ac:chgData name="Bernardino Morillo Merino" userId="84b04d3a-c28a-4dac-b3d4-e9819d8d01e1" providerId="ADAL" clId="{ACB85834-EEFE-481D-831A-F13F77D8A1C6}" dt="2022-10-01T15:20:11.619" v="280" actId="478"/>
          <ac:grpSpMkLst>
            <pc:docMk/>
            <pc:sldMk cId="795339521" sldId="305"/>
            <ac:grpSpMk id="3" creationId="{A16BAD1A-671C-4CE5-A747-0C1D96032F0D}"/>
          </ac:grpSpMkLst>
        </pc:grpChg>
        <pc:grpChg chg="del">
          <ac:chgData name="Bernardino Morillo Merino" userId="84b04d3a-c28a-4dac-b3d4-e9819d8d01e1" providerId="ADAL" clId="{ACB85834-EEFE-481D-831A-F13F77D8A1C6}" dt="2022-10-01T15:20:10.258" v="279" actId="478"/>
          <ac:grpSpMkLst>
            <pc:docMk/>
            <pc:sldMk cId="795339521" sldId="305"/>
            <ac:grpSpMk id="11" creationId="{19E879F1-AE1A-4717-84F7-0322CAC2C552}"/>
          </ac:grpSpMkLst>
        </pc:grpChg>
      </pc:sldChg>
      <pc:sldChg chg="del">
        <pc:chgData name="Bernardino Morillo Merino" userId="84b04d3a-c28a-4dac-b3d4-e9819d8d01e1" providerId="ADAL" clId="{ACB85834-EEFE-481D-831A-F13F77D8A1C6}" dt="2022-10-01T15:17:43.943" v="232" actId="47"/>
        <pc:sldMkLst>
          <pc:docMk/>
          <pc:sldMk cId="0" sldId="306"/>
        </pc:sldMkLst>
      </pc:sldChg>
      <pc:sldChg chg="del">
        <pc:chgData name="Bernardino Morillo Merino" userId="84b04d3a-c28a-4dac-b3d4-e9819d8d01e1" providerId="ADAL" clId="{ACB85834-EEFE-481D-831A-F13F77D8A1C6}" dt="2022-10-01T15:17:43.943" v="232" actId="47"/>
        <pc:sldMkLst>
          <pc:docMk/>
          <pc:sldMk cId="0" sldId="307"/>
        </pc:sldMkLst>
      </pc:sldChg>
      <pc:sldChg chg="del">
        <pc:chgData name="Bernardino Morillo Merino" userId="84b04d3a-c28a-4dac-b3d4-e9819d8d01e1" providerId="ADAL" clId="{ACB85834-EEFE-481D-831A-F13F77D8A1C6}" dt="2022-10-01T15:17:43.943" v="232" actId="47"/>
        <pc:sldMkLst>
          <pc:docMk/>
          <pc:sldMk cId="0" sldId="310"/>
        </pc:sldMkLst>
      </pc:sldChg>
      <pc:sldChg chg="delSp mod">
        <pc:chgData name="Bernardino Morillo Merino" userId="84b04d3a-c28a-4dac-b3d4-e9819d8d01e1" providerId="ADAL" clId="{ACB85834-EEFE-481D-831A-F13F77D8A1C6}" dt="2022-10-01T15:14:36.543" v="174" actId="478"/>
        <pc:sldMkLst>
          <pc:docMk/>
          <pc:sldMk cId="0" sldId="312"/>
        </pc:sldMkLst>
        <pc:grpChg chg="del">
          <ac:chgData name="Bernardino Morillo Merino" userId="84b04d3a-c28a-4dac-b3d4-e9819d8d01e1" providerId="ADAL" clId="{ACB85834-EEFE-481D-831A-F13F77D8A1C6}" dt="2022-10-01T15:14:36.543" v="174" actId="478"/>
          <ac:grpSpMkLst>
            <pc:docMk/>
            <pc:sldMk cId="0" sldId="312"/>
            <ac:grpSpMk id="3" creationId="{50B67855-532A-4D96-A4B7-E322A6117126}"/>
          </ac:grpSpMkLst>
        </pc:grpChg>
        <pc:grpChg chg="del">
          <ac:chgData name="Bernardino Morillo Merino" userId="84b04d3a-c28a-4dac-b3d4-e9819d8d01e1" providerId="ADAL" clId="{ACB85834-EEFE-481D-831A-F13F77D8A1C6}" dt="2022-10-01T15:14:34.931" v="173" actId="478"/>
          <ac:grpSpMkLst>
            <pc:docMk/>
            <pc:sldMk cId="0" sldId="312"/>
            <ac:grpSpMk id="11" creationId="{3835DAEF-E830-48A0-A3D1-22DE95424AD3}"/>
          </ac:grpSpMkLst>
        </pc:grpChg>
      </pc:sldChg>
      <pc:sldChg chg="delSp">
        <pc:chgData name="Bernardino Morillo Merino" userId="84b04d3a-c28a-4dac-b3d4-e9819d8d01e1" providerId="ADAL" clId="{ACB85834-EEFE-481D-831A-F13F77D8A1C6}" dt="2022-10-01T15:14:39.119" v="175" actId="478"/>
        <pc:sldMkLst>
          <pc:docMk/>
          <pc:sldMk cId="0" sldId="313"/>
        </pc:sldMkLst>
        <pc:grpChg chg="del">
          <ac:chgData name="Bernardino Morillo Merino" userId="84b04d3a-c28a-4dac-b3d4-e9819d8d01e1" providerId="ADAL" clId="{ACB85834-EEFE-481D-831A-F13F77D8A1C6}" dt="2022-10-01T15:14:39.119" v="175" actId="478"/>
          <ac:grpSpMkLst>
            <pc:docMk/>
            <pc:sldMk cId="0" sldId="313"/>
            <ac:grpSpMk id="3" creationId="{00000000-0000-0000-0000-000000000000}"/>
          </ac:grpSpMkLst>
        </pc:grpChg>
        <pc:grpChg chg="del">
          <ac:chgData name="Bernardino Morillo Merino" userId="84b04d3a-c28a-4dac-b3d4-e9819d8d01e1" providerId="ADAL" clId="{ACB85834-EEFE-481D-831A-F13F77D8A1C6}" dt="2022-10-01T15:14:39.119" v="175" actId="478"/>
          <ac:grpSpMkLst>
            <pc:docMk/>
            <pc:sldMk cId="0" sldId="313"/>
            <ac:grpSpMk id="7" creationId="{407CB786-0EF5-4D88-874E-64A508CAF72D}"/>
          </ac:grpSpMkLst>
        </pc:grpChg>
        <pc:grpChg chg="del">
          <ac:chgData name="Bernardino Morillo Merino" userId="84b04d3a-c28a-4dac-b3d4-e9819d8d01e1" providerId="ADAL" clId="{ACB85834-EEFE-481D-831A-F13F77D8A1C6}" dt="2022-10-01T15:14:39.119" v="175" actId="478"/>
          <ac:grpSpMkLst>
            <pc:docMk/>
            <pc:sldMk cId="0" sldId="313"/>
            <ac:grpSpMk id="15" creationId="{A806A294-5012-4A88-A99B-470D8506909F}"/>
          </ac:grpSpMkLst>
        </pc:grpChg>
      </pc:sldChg>
      <pc:sldChg chg="delSp">
        <pc:chgData name="Bernardino Morillo Merino" userId="84b04d3a-c28a-4dac-b3d4-e9819d8d01e1" providerId="ADAL" clId="{ACB85834-EEFE-481D-831A-F13F77D8A1C6}" dt="2022-10-01T15:14:42.135" v="176" actId="478"/>
        <pc:sldMkLst>
          <pc:docMk/>
          <pc:sldMk cId="0" sldId="314"/>
        </pc:sldMkLst>
        <pc:grpChg chg="del">
          <ac:chgData name="Bernardino Morillo Merino" userId="84b04d3a-c28a-4dac-b3d4-e9819d8d01e1" providerId="ADAL" clId="{ACB85834-EEFE-481D-831A-F13F77D8A1C6}" dt="2022-10-01T15:14:42.135" v="176" actId="478"/>
          <ac:grpSpMkLst>
            <pc:docMk/>
            <pc:sldMk cId="0" sldId="314"/>
            <ac:grpSpMk id="3" creationId="{240B4AAD-7191-462C-847D-96CD58B75EC2}"/>
          </ac:grpSpMkLst>
        </pc:grpChg>
        <pc:grpChg chg="del">
          <ac:chgData name="Bernardino Morillo Merino" userId="84b04d3a-c28a-4dac-b3d4-e9819d8d01e1" providerId="ADAL" clId="{ACB85834-EEFE-481D-831A-F13F77D8A1C6}" dt="2022-10-01T15:14:42.135" v="176" actId="478"/>
          <ac:grpSpMkLst>
            <pc:docMk/>
            <pc:sldMk cId="0" sldId="314"/>
            <ac:grpSpMk id="11" creationId="{8699D05E-731A-4D99-9BD9-A48145E37F0F}"/>
          </ac:grpSpMkLst>
        </pc:grpChg>
      </pc:sldChg>
      <pc:sldChg chg="del">
        <pc:chgData name="Bernardino Morillo Merino" userId="84b04d3a-c28a-4dac-b3d4-e9819d8d01e1" providerId="ADAL" clId="{ACB85834-EEFE-481D-831A-F13F77D8A1C6}" dt="2022-10-01T15:15:01.963" v="185" actId="47"/>
        <pc:sldMkLst>
          <pc:docMk/>
          <pc:sldMk cId="3723455428" sldId="315"/>
        </pc:sldMkLst>
      </pc:sldChg>
      <pc:sldChg chg="del">
        <pc:chgData name="Bernardino Morillo Merino" userId="84b04d3a-c28a-4dac-b3d4-e9819d8d01e1" providerId="ADAL" clId="{ACB85834-EEFE-481D-831A-F13F77D8A1C6}" dt="2022-10-01T15:14:08.810" v="166" actId="47"/>
        <pc:sldMkLst>
          <pc:docMk/>
          <pc:sldMk cId="599772237" sldId="316"/>
        </pc:sldMkLst>
      </pc:sldChg>
      <pc:sldChg chg="del">
        <pc:chgData name="Bernardino Morillo Merino" userId="84b04d3a-c28a-4dac-b3d4-e9819d8d01e1" providerId="ADAL" clId="{ACB85834-EEFE-481D-831A-F13F77D8A1C6}" dt="2022-10-01T15:15:05.532" v="186" actId="47"/>
        <pc:sldMkLst>
          <pc:docMk/>
          <pc:sldMk cId="2259841741" sldId="318"/>
        </pc:sldMkLst>
      </pc:sldChg>
      <pc:sldChg chg="delSp del">
        <pc:chgData name="Bernardino Morillo Merino" userId="84b04d3a-c28a-4dac-b3d4-e9819d8d01e1" providerId="ADAL" clId="{ACB85834-EEFE-481D-831A-F13F77D8A1C6}" dt="2022-10-01T15:21:40.255" v="284" actId="2696"/>
        <pc:sldMkLst>
          <pc:docMk/>
          <pc:sldMk cId="401968935" sldId="320"/>
        </pc:sldMkLst>
        <pc:grpChg chg="del">
          <ac:chgData name="Bernardino Morillo Merino" userId="84b04d3a-c28a-4dac-b3d4-e9819d8d01e1" providerId="ADAL" clId="{ACB85834-EEFE-481D-831A-F13F77D8A1C6}" dt="2022-10-01T15:15:16.947" v="192" actId="478"/>
          <ac:grpSpMkLst>
            <pc:docMk/>
            <pc:sldMk cId="401968935" sldId="320"/>
            <ac:grpSpMk id="4" creationId="{D8C6417A-E03F-4D3D-B9E5-155BC71D7AE9}"/>
          </ac:grpSpMkLst>
        </pc:grpChg>
        <pc:grpChg chg="del">
          <ac:chgData name="Bernardino Morillo Merino" userId="84b04d3a-c28a-4dac-b3d4-e9819d8d01e1" providerId="ADAL" clId="{ACB85834-EEFE-481D-831A-F13F77D8A1C6}" dt="2022-10-01T15:15:16.947" v="192" actId="478"/>
          <ac:grpSpMkLst>
            <pc:docMk/>
            <pc:sldMk cId="401968935" sldId="320"/>
            <ac:grpSpMk id="13" creationId="{602B04F7-7DE3-4570-B945-6BE86B248243}"/>
          </ac:grpSpMkLst>
        </pc:grpChg>
      </pc:sldChg>
      <pc:sldChg chg="add">
        <pc:chgData name="Bernardino Morillo Merino" userId="84b04d3a-c28a-4dac-b3d4-e9819d8d01e1" providerId="ADAL" clId="{ACB85834-EEFE-481D-831A-F13F77D8A1C6}" dt="2022-10-01T15:21:49.949" v="286"/>
        <pc:sldMkLst>
          <pc:docMk/>
          <pc:sldMk cId="1299827155" sldId="320"/>
        </pc:sldMkLst>
      </pc:sldChg>
      <pc:sldChg chg="add">
        <pc:chgData name="Bernardino Morillo Merino" userId="84b04d3a-c28a-4dac-b3d4-e9819d8d01e1" providerId="ADAL" clId="{ACB85834-EEFE-481D-831A-F13F77D8A1C6}" dt="2022-10-01T15:21:49.949" v="286"/>
        <pc:sldMkLst>
          <pc:docMk/>
          <pc:sldMk cId="1385696327" sldId="321"/>
        </pc:sldMkLst>
      </pc:sldChg>
      <pc:sldChg chg="delSp del">
        <pc:chgData name="Bernardino Morillo Merino" userId="84b04d3a-c28a-4dac-b3d4-e9819d8d01e1" providerId="ADAL" clId="{ACB85834-EEFE-481D-831A-F13F77D8A1C6}" dt="2022-10-01T15:21:40.255" v="284" actId="2696"/>
        <pc:sldMkLst>
          <pc:docMk/>
          <pc:sldMk cId="3573806568" sldId="321"/>
        </pc:sldMkLst>
        <pc:grpChg chg="del">
          <ac:chgData name="Bernardino Morillo Merino" userId="84b04d3a-c28a-4dac-b3d4-e9819d8d01e1" providerId="ADAL" clId="{ACB85834-EEFE-481D-831A-F13F77D8A1C6}" dt="2022-10-01T15:15:29.562" v="195" actId="478"/>
          <ac:grpSpMkLst>
            <pc:docMk/>
            <pc:sldMk cId="3573806568" sldId="321"/>
            <ac:grpSpMk id="5" creationId="{56CDF6C8-6A44-4650-A70A-605DB492B876}"/>
          </ac:grpSpMkLst>
        </pc:grpChg>
        <pc:grpChg chg="del">
          <ac:chgData name="Bernardino Morillo Merino" userId="84b04d3a-c28a-4dac-b3d4-e9819d8d01e1" providerId="ADAL" clId="{ACB85834-EEFE-481D-831A-F13F77D8A1C6}" dt="2022-10-01T15:15:29.562" v="195" actId="478"/>
          <ac:grpSpMkLst>
            <pc:docMk/>
            <pc:sldMk cId="3573806568" sldId="321"/>
            <ac:grpSpMk id="14" creationId="{0E552BB3-DF2D-43B6-8549-C0EBADB38212}"/>
          </ac:grpSpMkLst>
        </pc:grpChg>
      </pc:sldChg>
      <pc:sldChg chg="delSp del">
        <pc:chgData name="Bernardino Morillo Merino" userId="84b04d3a-c28a-4dac-b3d4-e9819d8d01e1" providerId="ADAL" clId="{ACB85834-EEFE-481D-831A-F13F77D8A1C6}" dt="2022-10-01T15:21:40.255" v="284" actId="2696"/>
        <pc:sldMkLst>
          <pc:docMk/>
          <pc:sldMk cId="63802918" sldId="322"/>
        </pc:sldMkLst>
        <pc:grpChg chg="del">
          <ac:chgData name="Bernardino Morillo Merino" userId="84b04d3a-c28a-4dac-b3d4-e9819d8d01e1" providerId="ADAL" clId="{ACB85834-EEFE-481D-831A-F13F77D8A1C6}" dt="2022-10-01T15:15:44.826" v="198" actId="478"/>
          <ac:grpSpMkLst>
            <pc:docMk/>
            <pc:sldMk cId="63802918" sldId="322"/>
            <ac:grpSpMk id="4" creationId="{35CA163D-0302-48D9-BCF7-4FDCC90ACD1D}"/>
          </ac:grpSpMkLst>
        </pc:grpChg>
        <pc:grpChg chg="del">
          <ac:chgData name="Bernardino Morillo Merino" userId="84b04d3a-c28a-4dac-b3d4-e9819d8d01e1" providerId="ADAL" clId="{ACB85834-EEFE-481D-831A-F13F77D8A1C6}" dt="2022-10-01T15:15:44.826" v="198" actId="478"/>
          <ac:grpSpMkLst>
            <pc:docMk/>
            <pc:sldMk cId="63802918" sldId="322"/>
            <ac:grpSpMk id="13" creationId="{79780CE5-3B66-4F6D-BF5E-452AA951E420}"/>
          </ac:grpSpMkLst>
        </pc:grpChg>
      </pc:sldChg>
      <pc:sldChg chg="add">
        <pc:chgData name="Bernardino Morillo Merino" userId="84b04d3a-c28a-4dac-b3d4-e9819d8d01e1" providerId="ADAL" clId="{ACB85834-EEFE-481D-831A-F13F77D8A1C6}" dt="2022-10-01T15:21:49.949" v="286"/>
        <pc:sldMkLst>
          <pc:docMk/>
          <pc:sldMk cId="2377789709" sldId="322"/>
        </pc:sldMkLst>
      </pc:sldChg>
      <pc:sldChg chg="add">
        <pc:chgData name="Bernardino Morillo Merino" userId="84b04d3a-c28a-4dac-b3d4-e9819d8d01e1" providerId="ADAL" clId="{ACB85834-EEFE-481D-831A-F13F77D8A1C6}" dt="2022-10-01T15:21:49.949" v="286"/>
        <pc:sldMkLst>
          <pc:docMk/>
          <pc:sldMk cId="2552178117" sldId="323"/>
        </pc:sldMkLst>
      </pc:sldChg>
      <pc:sldChg chg="delSp del">
        <pc:chgData name="Bernardino Morillo Merino" userId="84b04d3a-c28a-4dac-b3d4-e9819d8d01e1" providerId="ADAL" clId="{ACB85834-EEFE-481D-831A-F13F77D8A1C6}" dt="2022-10-01T15:21:40.255" v="284" actId="2696"/>
        <pc:sldMkLst>
          <pc:docMk/>
          <pc:sldMk cId="2860534628" sldId="323"/>
        </pc:sldMkLst>
        <pc:grpChg chg="del">
          <ac:chgData name="Bernardino Morillo Merino" userId="84b04d3a-c28a-4dac-b3d4-e9819d8d01e1" providerId="ADAL" clId="{ACB85834-EEFE-481D-831A-F13F77D8A1C6}" dt="2022-10-01T15:15:49.025" v="200" actId="478"/>
          <ac:grpSpMkLst>
            <pc:docMk/>
            <pc:sldMk cId="2860534628" sldId="323"/>
            <ac:grpSpMk id="5" creationId="{53343E70-EE6A-453C-B174-780C2FF94F69}"/>
          </ac:grpSpMkLst>
        </pc:grpChg>
        <pc:grpChg chg="del">
          <ac:chgData name="Bernardino Morillo Merino" userId="84b04d3a-c28a-4dac-b3d4-e9819d8d01e1" providerId="ADAL" clId="{ACB85834-EEFE-481D-831A-F13F77D8A1C6}" dt="2022-10-01T15:15:49.025" v="200" actId="478"/>
          <ac:grpSpMkLst>
            <pc:docMk/>
            <pc:sldMk cId="2860534628" sldId="323"/>
            <ac:grpSpMk id="15" creationId="{7F8E5FCF-25B8-4A84-8EF2-DDF2C60CB624}"/>
          </ac:grpSpMkLst>
        </pc:grpChg>
      </pc:sldChg>
      <pc:sldChg chg="del">
        <pc:chgData name="Bernardino Morillo Merino" userId="84b04d3a-c28a-4dac-b3d4-e9819d8d01e1" providerId="ADAL" clId="{ACB85834-EEFE-481D-831A-F13F77D8A1C6}" dt="2022-10-01T15:17:31.914" v="231" actId="47"/>
        <pc:sldMkLst>
          <pc:docMk/>
          <pc:sldMk cId="1936699754" sldId="326"/>
        </pc:sldMkLst>
      </pc:sldChg>
      <pc:sldChg chg="delSp del">
        <pc:chgData name="Bernardino Morillo Merino" userId="84b04d3a-c28a-4dac-b3d4-e9819d8d01e1" providerId="ADAL" clId="{ACB85834-EEFE-481D-831A-F13F77D8A1C6}" dt="2022-10-01T15:21:40.255" v="284" actId="2696"/>
        <pc:sldMkLst>
          <pc:docMk/>
          <pc:sldMk cId="745886586" sldId="327"/>
        </pc:sldMkLst>
        <pc:grpChg chg="del">
          <ac:chgData name="Bernardino Morillo Merino" userId="84b04d3a-c28a-4dac-b3d4-e9819d8d01e1" providerId="ADAL" clId="{ACB85834-EEFE-481D-831A-F13F77D8A1C6}" dt="2022-10-01T15:15:19.188" v="193" actId="478"/>
          <ac:grpSpMkLst>
            <pc:docMk/>
            <pc:sldMk cId="745886586" sldId="327"/>
            <ac:grpSpMk id="5" creationId="{E1BEAFE3-21CD-4457-8668-EBBDB799AA34}"/>
          </ac:grpSpMkLst>
        </pc:grpChg>
        <pc:grpChg chg="del">
          <ac:chgData name="Bernardino Morillo Merino" userId="84b04d3a-c28a-4dac-b3d4-e9819d8d01e1" providerId="ADAL" clId="{ACB85834-EEFE-481D-831A-F13F77D8A1C6}" dt="2022-10-01T15:15:19.188" v="193" actId="478"/>
          <ac:grpSpMkLst>
            <pc:docMk/>
            <pc:sldMk cId="745886586" sldId="327"/>
            <ac:grpSpMk id="13" creationId="{DC407DA2-FB52-4F88-B10E-8556E8E14E5E}"/>
          </ac:grpSpMkLst>
        </pc:grpChg>
      </pc:sldChg>
      <pc:sldChg chg="addSp delSp modSp add mod delAnim modAnim">
        <pc:chgData name="Bernardino Morillo Merino" userId="84b04d3a-c28a-4dac-b3d4-e9819d8d01e1" providerId="ADAL" clId="{ACB85834-EEFE-481D-831A-F13F77D8A1C6}" dt="2022-10-01T15:25:37.668" v="299" actId="14100"/>
        <pc:sldMkLst>
          <pc:docMk/>
          <pc:sldMk cId="3655464396" sldId="327"/>
        </pc:sldMkLst>
        <pc:picChg chg="add mod">
          <ac:chgData name="Bernardino Morillo Merino" userId="84b04d3a-c28a-4dac-b3d4-e9819d8d01e1" providerId="ADAL" clId="{ACB85834-EEFE-481D-831A-F13F77D8A1C6}" dt="2022-10-01T15:25:37.668" v="299" actId="14100"/>
          <ac:picMkLst>
            <pc:docMk/>
            <pc:sldMk cId="3655464396" sldId="327"/>
            <ac:picMk id="2" creationId="{CBB83256-B3F1-1C29-A0BE-C714E7D9B2B7}"/>
          </ac:picMkLst>
        </pc:picChg>
        <pc:picChg chg="del">
          <ac:chgData name="Bernardino Morillo Merino" userId="84b04d3a-c28a-4dac-b3d4-e9819d8d01e1" providerId="ADAL" clId="{ACB85834-EEFE-481D-831A-F13F77D8A1C6}" dt="2022-10-01T15:25:34.537" v="297" actId="478"/>
          <ac:picMkLst>
            <pc:docMk/>
            <pc:sldMk cId="3655464396" sldId="327"/>
            <ac:picMk id="4" creationId="{0966520F-D8A9-4AED-B789-B8D7356B5066}"/>
          </ac:picMkLst>
        </pc:picChg>
      </pc:sldChg>
      <pc:sldChg chg="addSp delSp modSp add mod delAnim modAnim">
        <pc:chgData name="Bernardino Morillo Merino" userId="84b04d3a-c28a-4dac-b3d4-e9819d8d01e1" providerId="ADAL" clId="{ACB85834-EEFE-481D-831A-F13F77D8A1C6}" dt="2022-10-01T15:26:21.569" v="304" actId="1076"/>
        <pc:sldMkLst>
          <pc:docMk/>
          <pc:sldMk cId="421626437" sldId="328"/>
        </pc:sldMkLst>
        <pc:picChg chg="add mod">
          <ac:chgData name="Bernardino Morillo Merino" userId="84b04d3a-c28a-4dac-b3d4-e9819d8d01e1" providerId="ADAL" clId="{ACB85834-EEFE-481D-831A-F13F77D8A1C6}" dt="2022-10-01T15:26:21.569" v="304" actId="1076"/>
          <ac:picMkLst>
            <pc:docMk/>
            <pc:sldMk cId="421626437" sldId="328"/>
            <ac:picMk id="2" creationId="{FD47738C-6C98-16F8-B665-F18695CC7C8E}"/>
          </ac:picMkLst>
        </pc:picChg>
        <pc:picChg chg="del">
          <ac:chgData name="Bernardino Morillo Merino" userId="84b04d3a-c28a-4dac-b3d4-e9819d8d01e1" providerId="ADAL" clId="{ACB85834-EEFE-481D-831A-F13F77D8A1C6}" dt="2022-10-01T15:25:54.257" v="300" actId="478"/>
          <ac:picMkLst>
            <pc:docMk/>
            <pc:sldMk cId="421626437" sldId="328"/>
            <ac:picMk id="13" creationId="{D0AA10DF-E45D-4068-9617-40FD7FA3DAA4}"/>
          </ac:picMkLst>
        </pc:picChg>
      </pc:sldChg>
      <pc:sldChg chg="delSp del">
        <pc:chgData name="Bernardino Morillo Merino" userId="84b04d3a-c28a-4dac-b3d4-e9819d8d01e1" providerId="ADAL" clId="{ACB85834-EEFE-481D-831A-F13F77D8A1C6}" dt="2022-10-01T15:21:40.255" v="284" actId="2696"/>
        <pc:sldMkLst>
          <pc:docMk/>
          <pc:sldMk cId="743122295" sldId="328"/>
        </pc:sldMkLst>
        <pc:grpChg chg="del">
          <ac:chgData name="Bernardino Morillo Merino" userId="84b04d3a-c28a-4dac-b3d4-e9819d8d01e1" providerId="ADAL" clId="{ACB85834-EEFE-481D-831A-F13F77D8A1C6}" dt="2022-10-01T15:15:26.712" v="194" actId="478"/>
          <ac:grpSpMkLst>
            <pc:docMk/>
            <pc:sldMk cId="743122295" sldId="328"/>
            <ac:grpSpMk id="2" creationId="{85880D4F-A2CD-4C9C-9E55-61A9E2FC0851}"/>
          </ac:grpSpMkLst>
        </pc:grpChg>
        <pc:grpChg chg="del">
          <ac:chgData name="Bernardino Morillo Merino" userId="84b04d3a-c28a-4dac-b3d4-e9819d8d01e1" providerId="ADAL" clId="{ACB85834-EEFE-481D-831A-F13F77D8A1C6}" dt="2022-10-01T15:15:26.712" v="194" actId="478"/>
          <ac:grpSpMkLst>
            <pc:docMk/>
            <pc:sldMk cId="743122295" sldId="328"/>
            <ac:grpSpMk id="10" creationId="{5478A8D5-35D6-4945-BAD3-F29B0BB5357B}"/>
          </ac:grpSpMkLst>
        </pc:grpChg>
      </pc:sldChg>
      <pc:sldChg chg="addSp delSp modSp add mod delAnim modAnim">
        <pc:chgData name="Bernardino Morillo Merino" userId="84b04d3a-c28a-4dac-b3d4-e9819d8d01e1" providerId="ADAL" clId="{ACB85834-EEFE-481D-831A-F13F77D8A1C6}" dt="2022-10-01T15:27:13.593" v="313" actId="1076"/>
        <pc:sldMkLst>
          <pc:docMk/>
          <pc:sldMk cId="1988571949" sldId="329"/>
        </pc:sldMkLst>
        <pc:picChg chg="del mod">
          <ac:chgData name="Bernardino Morillo Merino" userId="84b04d3a-c28a-4dac-b3d4-e9819d8d01e1" providerId="ADAL" clId="{ACB85834-EEFE-481D-831A-F13F77D8A1C6}" dt="2022-10-01T15:26:27.785" v="306" actId="478"/>
          <ac:picMkLst>
            <pc:docMk/>
            <pc:sldMk cId="1988571949" sldId="329"/>
            <ac:picMk id="2" creationId="{773E86DD-DA4C-4F71-AC9C-0A13289BB449}"/>
          </ac:picMkLst>
        </pc:picChg>
        <pc:picChg chg="add mod">
          <ac:chgData name="Bernardino Morillo Merino" userId="84b04d3a-c28a-4dac-b3d4-e9819d8d01e1" providerId="ADAL" clId="{ACB85834-EEFE-481D-831A-F13F77D8A1C6}" dt="2022-10-01T15:27:13.593" v="313" actId="1076"/>
          <ac:picMkLst>
            <pc:docMk/>
            <pc:sldMk cId="1988571949" sldId="329"/>
            <ac:picMk id="3" creationId="{6F048E4A-A2C8-D729-B36E-449301DD20AD}"/>
          </ac:picMkLst>
        </pc:picChg>
      </pc:sldChg>
      <pc:sldChg chg="delSp del">
        <pc:chgData name="Bernardino Morillo Merino" userId="84b04d3a-c28a-4dac-b3d4-e9819d8d01e1" providerId="ADAL" clId="{ACB85834-EEFE-481D-831A-F13F77D8A1C6}" dt="2022-10-01T15:21:40.255" v="284" actId="2696"/>
        <pc:sldMkLst>
          <pc:docMk/>
          <pc:sldMk cId="3378139270" sldId="329"/>
        </pc:sldMkLst>
        <pc:grpChg chg="del">
          <ac:chgData name="Bernardino Morillo Merino" userId="84b04d3a-c28a-4dac-b3d4-e9819d8d01e1" providerId="ADAL" clId="{ACB85834-EEFE-481D-831A-F13F77D8A1C6}" dt="2022-10-01T15:15:37.220" v="196" actId="478"/>
          <ac:grpSpMkLst>
            <pc:docMk/>
            <pc:sldMk cId="3378139270" sldId="329"/>
            <ac:grpSpMk id="5" creationId="{56CDF6C8-6A44-4650-A70A-605DB492B876}"/>
          </ac:grpSpMkLst>
        </pc:grpChg>
        <pc:grpChg chg="del">
          <ac:chgData name="Bernardino Morillo Merino" userId="84b04d3a-c28a-4dac-b3d4-e9819d8d01e1" providerId="ADAL" clId="{ACB85834-EEFE-481D-831A-F13F77D8A1C6}" dt="2022-10-01T15:15:37.220" v="196" actId="478"/>
          <ac:grpSpMkLst>
            <pc:docMk/>
            <pc:sldMk cId="3378139270" sldId="329"/>
            <ac:grpSpMk id="14" creationId="{0E552BB3-DF2D-43B6-8549-C0EBADB38212}"/>
          </ac:grpSpMkLst>
        </pc:grpChg>
      </pc:sldChg>
      <pc:sldChg chg="delSp del">
        <pc:chgData name="Bernardino Morillo Merino" userId="84b04d3a-c28a-4dac-b3d4-e9819d8d01e1" providerId="ADAL" clId="{ACB85834-EEFE-481D-831A-F13F77D8A1C6}" dt="2022-10-01T15:21:40.255" v="284" actId="2696"/>
        <pc:sldMkLst>
          <pc:docMk/>
          <pc:sldMk cId="3501618804" sldId="330"/>
        </pc:sldMkLst>
        <pc:grpChg chg="del">
          <ac:chgData name="Bernardino Morillo Merino" userId="84b04d3a-c28a-4dac-b3d4-e9819d8d01e1" providerId="ADAL" clId="{ACB85834-EEFE-481D-831A-F13F77D8A1C6}" dt="2022-10-01T15:15:39.335" v="197" actId="478"/>
          <ac:grpSpMkLst>
            <pc:docMk/>
            <pc:sldMk cId="3501618804" sldId="330"/>
            <ac:grpSpMk id="5" creationId="{56CDF6C8-6A44-4650-A70A-605DB492B876}"/>
          </ac:grpSpMkLst>
        </pc:grpChg>
        <pc:grpChg chg="del">
          <ac:chgData name="Bernardino Morillo Merino" userId="84b04d3a-c28a-4dac-b3d4-e9819d8d01e1" providerId="ADAL" clId="{ACB85834-EEFE-481D-831A-F13F77D8A1C6}" dt="2022-10-01T15:15:39.335" v="197" actId="478"/>
          <ac:grpSpMkLst>
            <pc:docMk/>
            <pc:sldMk cId="3501618804" sldId="330"/>
            <ac:grpSpMk id="14" creationId="{0E552BB3-DF2D-43B6-8549-C0EBADB38212}"/>
          </ac:grpSpMkLst>
        </pc:grpChg>
      </pc:sldChg>
      <pc:sldChg chg="addSp delSp modSp add mod delAnim modAnim">
        <pc:chgData name="Bernardino Morillo Merino" userId="84b04d3a-c28a-4dac-b3d4-e9819d8d01e1" providerId="ADAL" clId="{ACB85834-EEFE-481D-831A-F13F77D8A1C6}" dt="2022-10-01T15:28:03.761" v="319" actId="1076"/>
        <pc:sldMkLst>
          <pc:docMk/>
          <pc:sldMk cId="3502952631" sldId="330"/>
        </pc:sldMkLst>
        <pc:picChg chg="add mod">
          <ac:chgData name="Bernardino Morillo Merino" userId="84b04d3a-c28a-4dac-b3d4-e9819d8d01e1" providerId="ADAL" clId="{ACB85834-EEFE-481D-831A-F13F77D8A1C6}" dt="2022-10-01T15:28:03.761" v="319" actId="1076"/>
          <ac:picMkLst>
            <pc:docMk/>
            <pc:sldMk cId="3502952631" sldId="330"/>
            <ac:picMk id="2" creationId="{FBBEE172-1E37-71BF-A7DE-EE9C045F3B4C}"/>
          </ac:picMkLst>
        </pc:picChg>
        <pc:picChg chg="del">
          <ac:chgData name="Bernardino Morillo Merino" userId="84b04d3a-c28a-4dac-b3d4-e9819d8d01e1" providerId="ADAL" clId="{ACB85834-EEFE-481D-831A-F13F77D8A1C6}" dt="2022-10-01T15:27:16.461" v="314" actId="478"/>
          <ac:picMkLst>
            <pc:docMk/>
            <pc:sldMk cId="3502952631" sldId="330"/>
            <ac:picMk id="3" creationId="{97B8AE79-E4D4-4423-8010-1DDC1D6E9C29}"/>
          </ac:picMkLst>
        </pc:picChg>
      </pc:sldChg>
      <pc:sldChg chg="addSp delSp modSp add mod delAnim modAnim">
        <pc:chgData name="Bernardino Morillo Merino" userId="84b04d3a-c28a-4dac-b3d4-e9819d8d01e1" providerId="ADAL" clId="{ACB85834-EEFE-481D-831A-F13F77D8A1C6}" dt="2022-10-01T15:29:03.461" v="326" actId="1076"/>
        <pc:sldMkLst>
          <pc:docMk/>
          <pc:sldMk cId="103135908" sldId="331"/>
        </pc:sldMkLst>
        <pc:picChg chg="del">
          <ac:chgData name="Bernardino Morillo Merino" userId="84b04d3a-c28a-4dac-b3d4-e9819d8d01e1" providerId="ADAL" clId="{ACB85834-EEFE-481D-831A-F13F77D8A1C6}" dt="2022-10-01T15:28:35.465" v="320" actId="478"/>
          <ac:picMkLst>
            <pc:docMk/>
            <pc:sldMk cId="103135908" sldId="331"/>
            <ac:picMk id="2" creationId="{0F11477B-04E5-4888-838E-580B4E1BCAF6}"/>
          </ac:picMkLst>
        </pc:picChg>
        <pc:picChg chg="add mod">
          <ac:chgData name="Bernardino Morillo Merino" userId="84b04d3a-c28a-4dac-b3d4-e9819d8d01e1" providerId="ADAL" clId="{ACB85834-EEFE-481D-831A-F13F77D8A1C6}" dt="2022-10-01T15:29:03.461" v="326" actId="1076"/>
          <ac:picMkLst>
            <pc:docMk/>
            <pc:sldMk cId="103135908" sldId="331"/>
            <ac:picMk id="3" creationId="{708723E1-0CD6-3B84-DA73-472551F7C24D}"/>
          </ac:picMkLst>
        </pc:picChg>
      </pc:sldChg>
      <pc:sldChg chg="delSp del">
        <pc:chgData name="Bernardino Morillo Merino" userId="84b04d3a-c28a-4dac-b3d4-e9819d8d01e1" providerId="ADAL" clId="{ACB85834-EEFE-481D-831A-F13F77D8A1C6}" dt="2022-10-01T15:21:40.255" v="284" actId="2696"/>
        <pc:sldMkLst>
          <pc:docMk/>
          <pc:sldMk cId="2436128545" sldId="331"/>
        </pc:sldMkLst>
        <pc:grpChg chg="del">
          <ac:chgData name="Bernardino Morillo Merino" userId="84b04d3a-c28a-4dac-b3d4-e9819d8d01e1" providerId="ADAL" clId="{ACB85834-EEFE-481D-831A-F13F77D8A1C6}" dt="2022-10-01T15:15:46.974" v="199" actId="478"/>
          <ac:grpSpMkLst>
            <pc:docMk/>
            <pc:sldMk cId="2436128545" sldId="331"/>
            <ac:grpSpMk id="3" creationId="{B5729B4F-3B55-4C92-8896-153997A76F19}"/>
          </ac:grpSpMkLst>
        </pc:grpChg>
        <pc:grpChg chg="del">
          <ac:chgData name="Bernardino Morillo Merino" userId="84b04d3a-c28a-4dac-b3d4-e9819d8d01e1" providerId="ADAL" clId="{ACB85834-EEFE-481D-831A-F13F77D8A1C6}" dt="2022-10-01T15:15:46.974" v="199" actId="478"/>
          <ac:grpSpMkLst>
            <pc:docMk/>
            <pc:sldMk cId="2436128545" sldId="331"/>
            <ac:grpSpMk id="11" creationId="{6DF40DC9-8780-44F8-A89A-35D39479D579}"/>
          </ac:grpSpMkLst>
        </pc:grpChg>
      </pc:sldChg>
      <pc:sldChg chg="addSp delSp modSp add mod delAnim modAnim">
        <pc:chgData name="Bernardino Morillo Merino" userId="84b04d3a-c28a-4dac-b3d4-e9819d8d01e1" providerId="ADAL" clId="{ACB85834-EEFE-481D-831A-F13F77D8A1C6}" dt="2022-10-01T15:37:26.091" v="334" actId="1076"/>
        <pc:sldMkLst>
          <pc:docMk/>
          <pc:sldMk cId="273997806" sldId="332"/>
        </pc:sldMkLst>
        <pc:picChg chg="del">
          <ac:chgData name="Bernardino Morillo Merino" userId="84b04d3a-c28a-4dac-b3d4-e9819d8d01e1" providerId="ADAL" clId="{ACB85834-EEFE-481D-831A-F13F77D8A1C6}" dt="2022-10-01T15:36:47.658" v="327" actId="478"/>
          <ac:picMkLst>
            <pc:docMk/>
            <pc:sldMk cId="273997806" sldId="332"/>
            <ac:picMk id="2" creationId="{8F48F5C7-4281-4474-AC98-117702A233BC}"/>
          </ac:picMkLst>
        </pc:picChg>
        <pc:picChg chg="add mod">
          <ac:chgData name="Bernardino Morillo Merino" userId="84b04d3a-c28a-4dac-b3d4-e9819d8d01e1" providerId="ADAL" clId="{ACB85834-EEFE-481D-831A-F13F77D8A1C6}" dt="2022-10-01T15:37:26.091" v="334" actId="1076"/>
          <ac:picMkLst>
            <pc:docMk/>
            <pc:sldMk cId="273997806" sldId="332"/>
            <ac:picMk id="3" creationId="{AA1F85FE-0ECD-B8E8-FFC3-CF6856A9F22D}"/>
          </ac:picMkLst>
        </pc:picChg>
      </pc:sldChg>
      <pc:sldChg chg="delSp del">
        <pc:chgData name="Bernardino Morillo Merino" userId="84b04d3a-c28a-4dac-b3d4-e9819d8d01e1" providerId="ADAL" clId="{ACB85834-EEFE-481D-831A-F13F77D8A1C6}" dt="2022-10-01T15:21:40.255" v="284" actId="2696"/>
        <pc:sldMkLst>
          <pc:docMk/>
          <pc:sldMk cId="3059532702" sldId="332"/>
        </pc:sldMkLst>
        <pc:grpChg chg="del">
          <ac:chgData name="Bernardino Morillo Merino" userId="84b04d3a-c28a-4dac-b3d4-e9819d8d01e1" providerId="ADAL" clId="{ACB85834-EEFE-481D-831A-F13F77D8A1C6}" dt="2022-10-01T15:15:51.490" v="201" actId="478"/>
          <ac:grpSpMkLst>
            <pc:docMk/>
            <pc:sldMk cId="3059532702" sldId="332"/>
            <ac:grpSpMk id="5" creationId="{53343E70-EE6A-453C-B174-780C2FF94F69}"/>
          </ac:grpSpMkLst>
        </pc:grpChg>
        <pc:grpChg chg="del">
          <ac:chgData name="Bernardino Morillo Merino" userId="84b04d3a-c28a-4dac-b3d4-e9819d8d01e1" providerId="ADAL" clId="{ACB85834-EEFE-481D-831A-F13F77D8A1C6}" dt="2022-10-01T15:15:51.490" v="201" actId="478"/>
          <ac:grpSpMkLst>
            <pc:docMk/>
            <pc:sldMk cId="3059532702" sldId="332"/>
            <ac:grpSpMk id="15" creationId="{7F8E5FCF-25B8-4A84-8EF2-DDF2C60CB624}"/>
          </ac:grpSpMkLst>
        </pc:grpChg>
      </pc:sldChg>
      <pc:sldChg chg="delSp del mod">
        <pc:chgData name="Bernardino Morillo Merino" userId="84b04d3a-c28a-4dac-b3d4-e9819d8d01e1" providerId="ADAL" clId="{ACB85834-EEFE-481D-831A-F13F77D8A1C6}" dt="2022-10-01T15:21:40.255" v="284" actId="2696"/>
        <pc:sldMkLst>
          <pc:docMk/>
          <pc:sldMk cId="1770027116" sldId="333"/>
        </pc:sldMkLst>
        <pc:grpChg chg="del">
          <ac:chgData name="Bernardino Morillo Merino" userId="84b04d3a-c28a-4dac-b3d4-e9819d8d01e1" providerId="ADAL" clId="{ACB85834-EEFE-481D-831A-F13F77D8A1C6}" dt="2022-10-01T15:15:55.156" v="203" actId="478"/>
          <ac:grpSpMkLst>
            <pc:docMk/>
            <pc:sldMk cId="1770027116" sldId="333"/>
            <ac:grpSpMk id="5" creationId="{53343E70-EE6A-453C-B174-780C2FF94F69}"/>
          </ac:grpSpMkLst>
        </pc:grpChg>
        <pc:grpChg chg="del">
          <ac:chgData name="Bernardino Morillo Merino" userId="84b04d3a-c28a-4dac-b3d4-e9819d8d01e1" providerId="ADAL" clId="{ACB85834-EEFE-481D-831A-F13F77D8A1C6}" dt="2022-10-01T15:15:53.606" v="202" actId="478"/>
          <ac:grpSpMkLst>
            <pc:docMk/>
            <pc:sldMk cId="1770027116" sldId="333"/>
            <ac:grpSpMk id="15" creationId="{7F8E5FCF-25B8-4A84-8EF2-DDF2C60CB624}"/>
          </ac:grpSpMkLst>
        </pc:grpChg>
      </pc:sldChg>
      <pc:sldChg chg="addSp delSp modSp add mod delAnim modAnim">
        <pc:chgData name="Bernardino Morillo Merino" userId="84b04d3a-c28a-4dac-b3d4-e9819d8d01e1" providerId="ADAL" clId="{ACB85834-EEFE-481D-831A-F13F77D8A1C6}" dt="2022-10-01T15:38:09.650" v="338" actId="14100"/>
        <pc:sldMkLst>
          <pc:docMk/>
          <pc:sldMk cId="3259244871" sldId="333"/>
        </pc:sldMkLst>
        <pc:picChg chg="add mod">
          <ac:chgData name="Bernardino Morillo Merino" userId="84b04d3a-c28a-4dac-b3d4-e9819d8d01e1" providerId="ADAL" clId="{ACB85834-EEFE-481D-831A-F13F77D8A1C6}" dt="2022-10-01T15:38:09.650" v="338" actId="14100"/>
          <ac:picMkLst>
            <pc:docMk/>
            <pc:sldMk cId="3259244871" sldId="333"/>
            <ac:picMk id="2" creationId="{6D6D20CE-8E02-737A-3B25-FC08BDE8F54E}"/>
          </ac:picMkLst>
        </pc:picChg>
        <pc:picChg chg="del">
          <ac:chgData name="Bernardino Morillo Merino" userId="84b04d3a-c28a-4dac-b3d4-e9819d8d01e1" providerId="ADAL" clId="{ACB85834-EEFE-481D-831A-F13F77D8A1C6}" dt="2022-10-01T15:37:29.143" v="335" actId="478"/>
          <ac:picMkLst>
            <pc:docMk/>
            <pc:sldMk cId="3259244871" sldId="333"/>
            <ac:picMk id="3" creationId="{28597FC4-648C-4493-84B9-B2941004947C}"/>
          </ac:picMkLst>
        </pc:picChg>
      </pc:sldChg>
      <pc:sldChg chg="addSp delSp modSp add mod">
        <pc:chgData name="Bernardino Morillo Merino" userId="84b04d3a-c28a-4dac-b3d4-e9819d8d01e1" providerId="ADAL" clId="{ACB85834-EEFE-481D-831A-F13F77D8A1C6}" dt="2022-10-01T15:39:03.501" v="378" actId="1076"/>
        <pc:sldMkLst>
          <pc:docMk/>
          <pc:sldMk cId="1604754126" sldId="334"/>
        </pc:sldMkLst>
        <pc:spChg chg="add mod">
          <ac:chgData name="Bernardino Morillo Merino" userId="84b04d3a-c28a-4dac-b3d4-e9819d8d01e1" providerId="ADAL" clId="{ACB85834-EEFE-481D-831A-F13F77D8A1C6}" dt="2022-10-01T15:39:03.501" v="378" actId="1076"/>
          <ac:spMkLst>
            <pc:docMk/>
            <pc:sldMk cId="1604754126" sldId="334"/>
            <ac:spMk id="3" creationId="{A779FAFC-72CA-90DC-7A6D-C1C7FE9458BB}"/>
          </ac:spMkLst>
        </pc:spChg>
        <pc:spChg chg="add mod">
          <ac:chgData name="Bernardino Morillo Merino" userId="84b04d3a-c28a-4dac-b3d4-e9819d8d01e1" providerId="ADAL" clId="{ACB85834-EEFE-481D-831A-F13F77D8A1C6}" dt="2022-10-01T15:39:01.502" v="377" actId="571"/>
          <ac:spMkLst>
            <pc:docMk/>
            <pc:sldMk cId="1604754126" sldId="334"/>
            <ac:spMk id="4" creationId="{212FF7D9-9D12-7FB6-53B1-DB7E3EC79773}"/>
          </ac:spMkLst>
        </pc:spChg>
        <pc:graphicFrameChg chg="add del">
          <ac:chgData name="Bernardino Morillo Merino" userId="84b04d3a-c28a-4dac-b3d4-e9819d8d01e1" providerId="ADAL" clId="{ACB85834-EEFE-481D-831A-F13F77D8A1C6}" dt="2022-10-01T15:38:39.314" v="340"/>
          <ac:graphicFrameMkLst>
            <pc:docMk/>
            <pc:sldMk cId="1604754126" sldId="334"/>
            <ac:graphicFrameMk id="2" creationId="{B8A67699-E154-A58A-1E85-0CBA6FDE8BAC}"/>
          </ac:graphicFrameMkLst>
        </pc:graphicFrameChg>
      </pc:sldChg>
      <pc:sldChg chg="delSp del">
        <pc:chgData name="Bernardino Morillo Merino" userId="84b04d3a-c28a-4dac-b3d4-e9819d8d01e1" providerId="ADAL" clId="{ACB85834-EEFE-481D-831A-F13F77D8A1C6}" dt="2022-10-01T15:21:40.255" v="284" actId="2696"/>
        <pc:sldMkLst>
          <pc:docMk/>
          <pc:sldMk cId="1729967470" sldId="334"/>
        </pc:sldMkLst>
        <pc:grpChg chg="del">
          <ac:chgData name="Bernardino Morillo Merino" userId="84b04d3a-c28a-4dac-b3d4-e9819d8d01e1" providerId="ADAL" clId="{ACB85834-EEFE-481D-831A-F13F77D8A1C6}" dt="2022-10-01T15:15:58.617" v="204" actId="478"/>
          <ac:grpSpMkLst>
            <pc:docMk/>
            <pc:sldMk cId="1729967470" sldId="334"/>
            <ac:grpSpMk id="5" creationId="{53343E70-EE6A-453C-B174-780C2FF94F69}"/>
          </ac:grpSpMkLst>
        </pc:grpChg>
        <pc:grpChg chg="del">
          <ac:chgData name="Bernardino Morillo Merino" userId="84b04d3a-c28a-4dac-b3d4-e9819d8d01e1" providerId="ADAL" clId="{ACB85834-EEFE-481D-831A-F13F77D8A1C6}" dt="2022-10-01T15:15:58.617" v="204" actId="478"/>
          <ac:grpSpMkLst>
            <pc:docMk/>
            <pc:sldMk cId="1729967470" sldId="334"/>
            <ac:grpSpMk id="15" creationId="{7F8E5FCF-25B8-4A84-8EF2-DDF2C60CB624}"/>
          </ac:grpSpMkLst>
        </pc:grpChg>
      </pc:sldChg>
      <pc:sldChg chg="addSp delSp modSp mod">
        <pc:chgData name="Bernardino Morillo Merino" userId="84b04d3a-c28a-4dac-b3d4-e9819d8d01e1" providerId="ADAL" clId="{ACB85834-EEFE-481D-831A-F13F77D8A1C6}" dt="2022-10-01T15:17:15.249" v="226" actId="1076"/>
        <pc:sldMkLst>
          <pc:docMk/>
          <pc:sldMk cId="0" sldId="336"/>
        </pc:sldMkLst>
        <pc:spChg chg="mod">
          <ac:chgData name="Bernardino Morillo Merino" userId="84b04d3a-c28a-4dac-b3d4-e9819d8d01e1" providerId="ADAL" clId="{ACB85834-EEFE-481D-831A-F13F77D8A1C6}" dt="2022-10-01T15:17:13.132" v="225" actId="20577"/>
          <ac:spMkLst>
            <pc:docMk/>
            <pc:sldMk cId="0" sldId="336"/>
            <ac:spMk id="2" creationId="{401E87BA-EEDB-4A7B-850D-75BB28698F25}"/>
          </ac:spMkLst>
        </pc:spChg>
        <pc:grpChg chg="del">
          <ac:chgData name="Bernardino Morillo Merino" userId="84b04d3a-c28a-4dac-b3d4-e9819d8d01e1" providerId="ADAL" clId="{ACB85834-EEFE-481D-831A-F13F77D8A1C6}" dt="2022-10-01T15:16:19.460" v="210" actId="478"/>
          <ac:grpSpMkLst>
            <pc:docMk/>
            <pc:sldMk cId="0" sldId="336"/>
            <ac:grpSpMk id="5" creationId="{C7E74C6E-BD74-456B-A60F-95702AAF5438}"/>
          </ac:grpSpMkLst>
        </pc:grpChg>
        <pc:grpChg chg="del">
          <ac:chgData name="Bernardino Morillo Merino" userId="84b04d3a-c28a-4dac-b3d4-e9819d8d01e1" providerId="ADAL" clId="{ACB85834-EEFE-481D-831A-F13F77D8A1C6}" dt="2022-10-01T15:16:16.959" v="209" actId="478"/>
          <ac:grpSpMkLst>
            <pc:docMk/>
            <pc:sldMk cId="0" sldId="336"/>
            <ac:grpSpMk id="13" creationId="{6DC4C676-8D4D-4BC5-B2CD-47EEF43B3799}"/>
          </ac:grpSpMkLst>
        </pc:grpChg>
        <pc:picChg chg="del mod">
          <ac:chgData name="Bernardino Morillo Merino" userId="84b04d3a-c28a-4dac-b3d4-e9819d8d01e1" providerId="ADAL" clId="{ACB85834-EEFE-481D-831A-F13F77D8A1C6}" dt="2022-10-01T15:16:59.098" v="212" actId="478"/>
          <ac:picMkLst>
            <pc:docMk/>
            <pc:sldMk cId="0" sldId="336"/>
            <ac:picMk id="4" creationId="{105B6F4F-561B-438D-B8FD-87A1B3A0317F}"/>
          </ac:picMkLst>
        </pc:picChg>
        <pc:picChg chg="add mod modCrop">
          <ac:chgData name="Bernardino Morillo Merino" userId="84b04d3a-c28a-4dac-b3d4-e9819d8d01e1" providerId="ADAL" clId="{ACB85834-EEFE-481D-831A-F13F77D8A1C6}" dt="2022-10-01T15:17:15.249" v="226" actId="1076"/>
          <ac:picMkLst>
            <pc:docMk/>
            <pc:sldMk cId="0" sldId="336"/>
            <ac:picMk id="16" creationId="{1E03AEDB-3993-04DB-CE89-4938A2A64D2A}"/>
          </ac:picMkLst>
        </pc:picChg>
      </pc:sldChg>
      <pc:sldChg chg="delSp">
        <pc:chgData name="Bernardino Morillo Merino" userId="84b04d3a-c28a-4dac-b3d4-e9819d8d01e1" providerId="ADAL" clId="{ACB85834-EEFE-481D-831A-F13F77D8A1C6}" dt="2022-10-01T15:14:12.490" v="168" actId="478"/>
        <pc:sldMkLst>
          <pc:docMk/>
          <pc:sldMk cId="1734478331" sldId="341"/>
        </pc:sldMkLst>
        <pc:grpChg chg="del">
          <ac:chgData name="Bernardino Morillo Merino" userId="84b04d3a-c28a-4dac-b3d4-e9819d8d01e1" providerId="ADAL" clId="{ACB85834-EEFE-481D-831A-F13F77D8A1C6}" dt="2022-10-01T15:14:12.490" v="168" actId="478"/>
          <ac:grpSpMkLst>
            <pc:docMk/>
            <pc:sldMk cId="1734478331" sldId="341"/>
            <ac:grpSpMk id="24" creationId="{ADC023C1-F676-4088-A366-CE78AF05D6A6}"/>
          </ac:grpSpMkLst>
        </pc:grpChg>
        <pc:grpChg chg="del">
          <ac:chgData name="Bernardino Morillo Merino" userId="84b04d3a-c28a-4dac-b3d4-e9819d8d01e1" providerId="ADAL" clId="{ACB85834-EEFE-481D-831A-F13F77D8A1C6}" dt="2022-10-01T15:14:12.490" v="168" actId="478"/>
          <ac:grpSpMkLst>
            <pc:docMk/>
            <pc:sldMk cId="1734478331" sldId="341"/>
            <ac:grpSpMk id="32" creationId="{6C4AA471-CB83-4E00-9653-EF1FA91025BD}"/>
          </ac:grpSpMkLst>
        </pc:grpChg>
        <pc:cxnChg chg="del">
          <ac:chgData name="Bernardino Morillo Merino" userId="84b04d3a-c28a-4dac-b3d4-e9819d8d01e1" providerId="ADAL" clId="{ACB85834-EEFE-481D-831A-F13F77D8A1C6}" dt="2022-10-01T15:14:12.490" v="168" actId="478"/>
          <ac:cxnSpMkLst>
            <pc:docMk/>
            <pc:sldMk cId="1734478331" sldId="341"/>
            <ac:cxnSpMk id="14" creationId="{4F823DFC-55E8-44FC-9E92-7287E0818FC2}"/>
          </ac:cxnSpMkLst>
        </pc:cxnChg>
      </pc:sldChg>
      <pc:sldChg chg="del">
        <pc:chgData name="Bernardino Morillo Merino" userId="84b04d3a-c28a-4dac-b3d4-e9819d8d01e1" providerId="ADAL" clId="{ACB85834-EEFE-481D-831A-F13F77D8A1C6}" dt="2022-10-01T15:17:43.943" v="232" actId="47"/>
        <pc:sldMkLst>
          <pc:docMk/>
          <pc:sldMk cId="2307318259" sldId="342"/>
        </pc:sldMkLst>
      </pc:sldChg>
      <pc:sldChg chg="delSp">
        <pc:chgData name="Bernardino Morillo Merino" userId="84b04d3a-c28a-4dac-b3d4-e9819d8d01e1" providerId="ADAL" clId="{ACB85834-EEFE-481D-831A-F13F77D8A1C6}" dt="2022-10-01T15:19:51.222" v="271" actId="478"/>
        <pc:sldMkLst>
          <pc:docMk/>
          <pc:sldMk cId="49904970" sldId="343"/>
        </pc:sldMkLst>
        <pc:grpChg chg="del">
          <ac:chgData name="Bernardino Morillo Merino" userId="84b04d3a-c28a-4dac-b3d4-e9819d8d01e1" providerId="ADAL" clId="{ACB85834-EEFE-481D-831A-F13F77D8A1C6}" dt="2022-10-01T15:19:51.222" v="271" actId="478"/>
          <ac:grpSpMkLst>
            <pc:docMk/>
            <pc:sldMk cId="49904970" sldId="343"/>
            <ac:grpSpMk id="6" creationId="{D4FEE6AA-4161-49E9-981D-00CC03590E45}"/>
          </ac:grpSpMkLst>
        </pc:grpChg>
        <pc:grpChg chg="del">
          <ac:chgData name="Bernardino Morillo Merino" userId="84b04d3a-c28a-4dac-b3d4-e9819d8d01e1" providerId="ADAL" clId="{ACB85834-EEFE-481D-831A-F13F77D8A1C6}" dt="2022-10-01T15:19:51.222" v="271" actId="478"/>
          <ac:grpSpMkLst>
            <pc:docMk/>
            <pc:sldMk cId="49904970" sldId="343"/>
            <ac:grpSpMk id="9" creationId="{2520BF39-897A-4964-925A-3A2C06798A0C}"/>
          </ac:grpSpMkLst>
        </pc:grpChg>
        <pc:grpChg chg="del">
          <ac:chgData name="Bernardino Morillo Merino" userId="84b04d3a-c28a-4dac-b3d4-e9819d8d01e1" providerId="ADAL" clId="{ACB85834-EEFE-481D-831A-F13F77D8A1C6}" dt="2022-10-01T15:19:51.222" v="271" actId="478"/>
          <ac:grpSpMkLst>
            <pc:docMk/>
            <pc:sldMk cId="49904970" sldId="343"/>
            <ac:grpSpMk id="17" creationId="{E440B925-3060-4802-9668-7A731392ADFC}"/>
          </ac:grpSpMkLst>
        </pc:grpChg>
      </pc:sldChg>
      <pc:sldChg chg="delSp">
        <pc:chgData name="Bernardino Morillo Merino" userId="84b04d3a-c28a-4dac-b3d4-e9819d8d01e1" providerId="ADAL" clId="{ACB85834-EEFE-481D-831A-F13F77D8A1C6}" dt="2022-10-01T15:20:00.832" v="274" actId="478"/>
        <pc:sldMkLst>
          <pc:docMk/>
          <pc:sldMk cId="1812742508" sldId="344"/>
        </pc:sldMkLst>
        <pc:grpChg chg="del">
          <ac:chgData name="Bernardino Morillo Merino" userId="84b04d3a-c28a-4dac-b3d4-e9819d8d01e1" providerId="ADAL" clId="{ACB85834-EEFE-481D-831A-F13F77D8A1C6}" dt="2022-10-01T15:20:00.832" v="274" actId="478"/>
          <ac:grpSpMkLst>
            <pc:docMk/>
            <pc:sldMk cId="1812742508" sldId="344"/>
            <ac:grpSpMk id="5" creationId="{AAD68052-F6AD-46CF-82BE-1B0AFE18E9C7}"/>
          </ac:grpSpMkLst>
        </pc:grpChg>
        <pc:grpChg chg="del">
          <ac:chgData name="Bernardino Morillo Merino" userId="84b04d3a-c28a-4dac-b3d4-e9819d8d01e1" providerId="ADAL" clId="{ACB85834-EEFE-481D-831A-F13F77D8A1C6}" dt="2022-10-01T15:20:00.832" v="274" actId="478"/>
          <ac:grpSpMkLst>
            <pc:docMk/>
            <pc:sldMk cId="1812742508" sldId="344"/>
            <ac:grpSpMk id="8" creationId="{706FAE1D-1A0D-4396-A47B-C740B4C80BD2}"/>
          </ac:grpSpMkLst>
        </pc:grpChg>
        <pc:grpChg chg="del">
          <ac:chgData name="Bernardino Morillo Merino" userId="84b04d3a-c28a-4dac-b3d4-e9819d8d01e1" providerId="ADAL" clId="{ACB85834-EEFE-481D-831A-F13F77D8A1C6}" dt="2022-10-01T15:20:00.832" v="274" actId="478"/>
          <ac:grpSpMkLst>
            <pc:docMk/>
            <pc:sldMk cId="1812742508" sldId="344"/>
            <ac:grpSpMk id="16" creationId="{4AA6E359-49AC-4AF2-A2D1-8576F89C4271}"/>
          </ac:grpSpMkLst>
        </pc:grpChg>
      </pc:sldChg>
      <pc:sldChg chg="delSp">
        <pc:chgData name="Bernardino Morillo Merino" userId="84b04d3a-c28a-4dac-b3d4-e9819d8d01e1" providerId="ADAL" clId="{ACB85834-EEFE-481D-831A-F13F77D8A1C6}" dt="2022-10-01T15:20:05.118" v="276" actId="478"/>
        <pc:sldMkLst>
          <pc:docMk/>
          <pc:sldMk cId="1335374612" sldId="345"/>
        </pc:sldMkLst>
        <pc:grpChg chg="del">
          <ac:chgData name="Bernardino Morillo Merino" userId="84b04d3a-c28a-4dac-b3d4-e9819d8d01e1" providerId="ADAL" clId="{ACB85834-EEFE-481D-831A-F13F77D8A1C6}" dt="2022-10-01T15:20:05.118" v="276" actId="478"/>
          <ac:grpSpMkLst>
            <pc:docMk/>
            <pc:sldMk cId="1335374612" sldId="345"/>
            <ac:grpSpMk id="12" creationId="{2FE39552-A285-4EC7-B470-560BE35C1796}"/>
          </ac:grpSpMkLst>
        </pc:grpChg>
        <pc:grpChg chg="del">
          <ac:chgData name="Bernardino Morillo Merino" userId="84b04d3a-c28a-4dac-b3d4-e9819d8d01e1" providerId="ADAL" clId="{ACB85834-EEFE-481D-831A-F13F77D8A1C6}" dt="2022-10-01T15:20:05.118" v="276" actId="478"/>
          <ac:grpSpMkLst>
            <pc:docMk/>
            <pc:sldMk cId="1335374612" sldId="345"/>
            <ac:grpSpMk id="15" creationId="{DE243CFA-CB72-4967-9A97-8C3C739FAB9D}"/>
          </ac:grpSpMkLst>
        </pc:grpChg>
        <pc:grpChg chg="del">
          <ac:chgData name="Bernardino Morillo Merino" userId="84b04d3a-c28a-4dac-b3d4-e9819d8d01e1" providerId="ADAL" clId="{ACB85834-EEFE-481D-831A-F13F77D8A1C6}" dt="2022-10-01T15:20:05.118" v="276" actId="478"/>
          <ac:grpSpMkLst>
            <pc:docMk/>
            <pc:sldMk cId="1335374612" sldId="345"/>
            <ac:grpSpMk id="23" creationId="{44682E61-8848-46AD-8BE2-44A8E0132B51}"/>
          </ac:grpSpMkLst>
        </pc:grpChg>
      </pc:sldChg>
      <pc:sldChg chg="delSp mod">
        <pc:chgData name="Bernardino Morillo Merino" userId="84b04d3a-c28a-4dac-b3d4-e9819d8d01e1" providerId="ADAL" clId="{ACB85834-EEFE-481D-831A-F13F77D8A1C6}" dt="2022-10-01T15:20:15.345" v="282" actId="478"/>
        <pc:sldMkLst>
          <pc:docMk/>
          <pc:sldMk cId="350416671" sldId="346"/>
        </pc:sldMkLst>
        <pc:grpChg chg="del">
          <ac:chgData name="Bernardino Morillo Merino" userId="84b04d3a-c28a-4dac-b3d4-e9819d8d01e1" providerId="ADAL" clId="{ACB85834-EEFE-481D-831A-F13F77D8A1C6}" dt="2022-10-01T15:20:15.345" v="282" actId="478"/>
          <ac:grpSpMkLst>
            <pc:docMk/>
            <pc:sldMk cId="350416671" sldId="346"/>
            <ac:grpSpMk id="3" creationId="{8242E1D1-1FD3-4520-B945-0CAA508C2CE5}"/>
          </ac:grpSpMkLst>
        </pc:grpChg>
        <pc:grpChg chg="del">
          <ac:chgData name="Bernardino Morillo Merino" userId="84b04d3a-c28a-4dac-b3d4-e9819d8d01e1" providerId="ADAL" clId="{ACB85834-EEFE-481D-831A-F13F77D8A1C6}" dt="2022-10-01T15:20:13.570" v="281" actId="478"/>
          <ac:grpSpMkLst>
            <pc:docMk/>
            <pc:sldMk cId="350416671" sldId="346"/>
            <ac:grpSpMk id="11" creationId="{434700B9-8A88-44D4-B15F-8BF367EAA777}"/>
          </ac:grpSpMkLst>
        </pc:grpChg>
      </pc:sldChg>
      <pc:sldChg chg="del">
        <pc:chgData name="Bernardino Morillo Merino" userId="84b04d3a-c28a-4dac-b3d4-e9819d8d01e1" providerId="ADAL" clId="{ACB85834-EEFE-481D-831A-F13F77D8A1C6}" dt="2022-10-01T15:20:17.018" v="283" actId="47"/>
        <pc:sldMkLst>
          <pc:docMk/>
          <pc:sldMk cId="726223046" sldId="347"/>
        </pc:sldMkLst>
      </pc:sldChg>
      <pc:sldChg chg="del">
        <pc:chgData name="Bernardino Morillo Merino" userId="84b04d3a-c28a-4dac-b3d4-e9819d8d01e1" providerId="ADAL" clId="{ACB85834-EEFE-481D-831A-F13F77D8A1C6}" dt="2022-10-01T15:19:49.423" v="270" actId="47"/>
        <pc:sldMkLst>
          <pc:docMk/>
          <pc:sldMk cId="1927130493" sldId="348"/>
        </pc:sldMkLst>
      </pc:sldChg>
      <pc:sldChg chg="del">
        <pc:chgData name="Bernardino Morillo Merino" userId="84b04d3a-c28a-4dac-b3d4-e9819d8d01e1" providerId="ADAL" clId="{ACB85834-EEFE-481D-831A-F13F77D8A1C6}" dt="2022-10-01T15:17:48.071" v="233" actId="47"/>
        <pc:sldMkLst>
          <pc:docMk/>
          <pc:sldMk cId="3853562604" sldId="349"/>
        </pc:sldMkLst>
      </pc:sldChg>
      <pc:sldChg chg="addSp modSp add mod">
        <pc:chgData name="Bernardino Morillo Merino" userId="84b04d3a-c28a-4dac-b3d4-e9819d8d01e1" providerId="ADAL" clId="{ACB85834-EEFE-481D-831A-F13F77D8A1C6}" dt="2022-10-01T15:39:09.661" v="398" actId="20577"/>
        <pc:sldMkLst>
          <pc:docMk/>
          <pc:sldMk cId="1934253075" sldId="350"/>
        </pc:sldMkLst>
        <pc:spChg chg="add mod">
          <ac:chgData name="Bernardino Morillo Merino" userId="84b04d3a-c28a-4dac-b3d4-e9819d8d01e1" providerId="ADAL" clId="{ACB85834-EEFE-481D-831A-F13F77D8A1C6}" dt="2022-10-01T15:39:09.661" v="398" actId="20577"/>
          <ac:spMkLst>
            <pc:docMk/>
            <pc:sldMk cId="1934253075" sldId="350"/>
            <ac:spMk id="5" creationId="{15B3584B-45DC-E47E-8F37-BFC58309FADA}"/>
          </ac:spMkLst>
        </pc:spChg>
      </pc:sldChg>
      <pc:sldChg chg="delSp del">
        <pc:chgData name="Bernardino Morillo Merino" userId="84b04d3a-c28a-4dac-b3d4-e9819d8d01e1" providerId="ADAL" clId="{ACB85834-EEFE-481D-831A-F13F77D8A1C6}" dt="2022-10-01T15:21:40.255" v="284" actId="2696"/>
        <pc:sldMkLst>
          <pc:docMk/>
          <pc:sldMk cId="3228869387" sldId="350"/>
        </pc:sldMkLst>
        <pc:grpChg chg="del">
          <ac:chgData name="Bernardino Morillo Merino" userId="84b04d3a-c28a-4dac-b3d4-e9819d8d01e1" providerId="ADAL" clId="{ACB85834-EEFE-481D-831A-F13F77D8A1C6}" dt="2022-10-01T15:16:02.133" v="205" actId="478"/>
          <ac:grpSpMkLst>
            <pc:docMk/>
            <pc:sldMk cId="3228869387" sldId="350"/>
            <ac:grpSpMk id="5" creationId="{49905424-0D2F-43F8-B936-BD9D44C0F8C8}"/>
          </ac:grpSpMkLst>
        </pc:grpChg>
        <pc:grpChg chg="del">
          <ac:chgData name="Bernardino Morillo Merino" userId="84b04d3a-c28a-4dac-b3d4-e9819d8d01e1" providerId="ADAL" clId="{ACB85834-EEFE-481D-831A-F13F77D8A1C6}" dt="2022-10-01T15:16:02.133" v="205" actId="478"/>
          <ac:grpSpMkLst>
            <pc:docMk/>
            <pc:sldMk cId="3228869387" sldId="350"/>
            <ac:grpSpMk id="13" creationId="{9D3ED5D2-45CE-4D43-B16E-9ABE41753385}"/>
          </ac:grpSpMkLst>
        </pc:grpChg>
      </pc:sldChg>
      <pc:sldChg chg="delSp del">
        <pc:chgData name="Bernardino Morillo Merino" userId="84b04d3a-c28a-4dac-b3d4-e9819d8d01e1" providerId="ADAL" clId="{ACB85834-EEFE-481D-831A-F13F77D8A1C6}" dt="2022-10-01T15:18:33.800" v="247" actId="47"/>
        <pc:sldMkLst>
          <pc:docMk/>
          <pc:sldMk cId="1360728216" sldId="351"/>
        </pc:sldMkLst>
        <pc:grpChg chg="del">
          <ac:chgData name="Bernardino Morillo Merino" userId="84b04d3a-c28a-4dac-b3d4-e9819d8d01e1" providerId="ADAL" clId="{ACB85834-EEFE-481D-831A-F13F77D8A1C6}" dt="2022-10-01T15:17:51.128" v="234" actId="478"/>
          <ac:grpSpMkLst>
            <pc:docMk/>
            <pc:sldMk cId="1360728216" sldId="351"/>
            <ac:grpSpMk id="17" creationId="{B44F63B7-7906-49C5-93E5-5B61B0484AD5}"/>
          </ac:grpSpMkLst>
        </pc:grpChg>
        <pc:grpChg chg="del">
          <ac:chgData name="Bernardino Morillo Merino" userId="84b04d3a-c28a-4dac-b3d4-e9819d8d01e1" providerId="ADAL" clId="{ACB85834-EEFE-481D-831A-F13F77D8A1C6}" dt="2022-10-01T15:17:51.128" v="234" actId="478"/>
          <ac:grpSpMkLst>
            <pc:docMk/>
            <pc:sldMk cId="1360728216" sldId="351"/>
            <ac:grpSpMk id="20" creationId="{ACD572AB-3E18-4E7E-9481-7C0E21C046CF}"/>
          </ac:grpSpMkLst>
        </pc:grpChg>
        <pc:grpChg chg="del">
          <ac:chgData name="Bernardino Morillo Merino" userId="84b04d3a-c28a-4dac-b3d4-e9819d8d01e1" providerId="ADAL" clId="{ACB85834-EEFE-481D-831A-F13F77D8A1C6}" dt="2022-10-01T15:17:51.128" v="234" actId="478"/>
          <ac:grpSpMkLst>
            <pc:docMk/>
            <pc:sldMk cId="1360728216" sldId="351"/>
            <ac:grpSpMk id="28" creationId="{3DB8E323-0869-4AD0-889E-275F05F40288}"/>
          </ac:grpSpMkLst>
        </pc:grpChg>
      </pc:sldChg>
      <pc:sldChg chg="delSp del">
        <pc:chgData name="Bernardino Morillo Merino" userId="84b04d3a-c28a-4dac-b3d4-e9819d8d01e1" providerId="ADAL" clId="{ACB85834-EEFE-481D-831A-F13F77D8A1C6}" dt="2022-10-01T15:18:37.214" v="248" actId="47"/>
        <pc:sldMkLst>
          <pc:docMk/>
          <pc:sldMk cId="1645742357" sldId="352"/>
        </pc:sldMkLst>
        <pc:grpChg chg="del">
          <ac:chgData name="Bernardino Morillo Merino" userId="84b04d3a-c28a-4dac-b3d4-e9819d8d01e1" providerId="ADAL" clId="{ACB85834-EEFE-481D-831A-F13F77D8A1C6}" dt="2022-10-01T15:17:54.085" v="235" actId="478"/>
          <ac:grpSpMkLst>
            <pc:docMk/>
            <pc:sldMk cId="1645742357" sldId="352"/>
            <ac:grpSpMk id="17" creationId="{B44F63B7-7906-49C5-93E5-5B61B0484AD5}"/>
          </ac:grpSpMkLst>
        </pc:grpChg>
        <pc:grpChg chg="del">
          <ac:chgData name="Bernardino Morillo Merino" userId="84b04d3a-c28a-4dac-b3d4-e9819d8d01e1" providerId="ADAL" clId="{ACB85834-EEFE-481D-831A-F13F77D8A1C6}" dt="2022-10-01T15:17:54.085" v="235" actId="478"/>
          <ac:grpSpMkLst>
            <pc:docMk/>
            <pc:sldMk cId="1645742357" sldId="352"/>
            <ac:grpSpMk id="20" creationId="{ACD572AB-3E18-4E7E-9481-7C0E21C046CF}"/>
          </ac:grpSpMkLst>
        </pc:grpChg>
        <pc:grpChg chg="del">
          <ac:chgData name="Bernardino Morillo Merino" userId="84b04d3a-c28a-4dac-b3d4-e9819d8d01e1" providerId="ADAL" clId="{ACB85834-EEFE-481D-831A-F13F77D8A1C6}" dt="2022-10-01T15:17:54.085" v="235" actId="478"/>
          <ac:grpSpMkLst>
            <pc:docMk/>
            <pc:sldMk cId="1645742357" sldId="352"/>
            <ac:grpSpMk id="28" creationId="{3DB8E323-0869-4AD0-889E-275F05F40288}"/>
          </ac:grpSpMkLst>
        </pc:grpChg>
      </pc:sldChg>
      <pc:sldChg chg="delSp del">
        <pc:chgData name="Bernardino Morillo Merino" userId="84b04d3a-c28a-4dac-b3d4-e9819d8d01e1" providerId="ADAL" clId="{ACB85834-EEFE-481D-831A-F13F77D8A1C6}" dt="2022-10-01T15:18:25.542" v="246" actId="47"/>
        <pc:sldMkLst>
          <pc:docMk/>
          <pc:sldMk cId="1347774853" sldId="353"/>
        </pc:sldMkLst>
        <pc:grpChg chg="del">
          <ac:chgData name="Bernardino Morillo Merino" userId="84b04d3a-c28a-4dac-b3d4-e9819d8d01e1" providerId="ADAL" clId="{ACB85834-EEFE-481D-831A-F13F77D8A1C6}" dt="2022-10-01T15:18:05.223" v="239" actId="478"/>
          <ac:grpSpMkLst>
            <pc:docMk/>
            <pc:sldMk cId="1347774853" sldId="353"/>
            <ac:grpSpMk id="17" creationId="{B44F63B7-7906-49C5-93E5-5B61B0484AD5}"/>
          </ac:grpSpMkLst>
        </pc:grpChg>
        <pc:grpChg chg="del">
          <ac:chgData name="Bernardino Morillo Merino" userId="84b04d3a-c28a-4dac-b3d4-e9819d8d01e1" providerId="ADAL" clId="{ACB85834-EEFE-481D-831A-F13F77D8A1C6}" dt="2022-10-01T15:18:05.223" v="239" actId="478"/>
          <ac:grpSpMkLst>
            <pc:docMk/>
            <pc:sldMk cId="1347774853" sldId="353"/>
            <ac:grpSpMk id="20" creationId="{ACD572AB-3E18-4E7E-9481-7C0E21C046CF}"/>
          </ac:grpSpMkLst>
        </pc:grpChg>
        <pc:grpChg chg="del">
          <ac:chgData name="Bernardino Morillo Merino" userId="84b04d3a-c28a-4dac-b3d4-e9819d8d01e1" providerId="ADAL" clId="{ACB85834-EEFE-481D-831A-F13F77D8A1C6}" dt="2022-10-01T15:18:05.223" v="239" actId="478"/>
          <ac:grpSpMkLst>
            <pc:docMk/>
            <pc:sldMk cId="1347774853" sldId="353"/>
            <ac:grpSpMk id="28" creationId="{3DB8E323-0869-4AD0-889E-275F05F40288}"/>
          </ac:grpSpMkLst>
        </pc:grpChg>
      </pc:sldChg>
      <pc:sldChg chg="delSp mod">
        <pc:chgData name="Bernardino Morillo Merino" userId="84b04d3a-c28a-4dac-b3d4-e9819d8d01e1" providerId="ADAL" clId="{ACB85834-EEFE-481D-831A-F13F77D8A1C6}" dt="2022-10-01T15:18:13.059" v="241" actId="478"/>
        <pc:sldMkLst>
          <pc:docMk/>
          <pc:sldMk cId="3741439762" sldId="354"/>
        </pc:sldMkLst>
        <pc:grpChg chg="del">
          <ac:chgData name="Bernardino Morillo Merino" userId="84b04d3a-c28a-4dac-b3d4-e9819d8d01e1" providerId="ADAL" clId="{ACB85834-EEFE-481D-831A-F13F77D8A1C6}" dt="2022-10-01T15:18:11.065" v="240" actId="478"/>
          <ac:grpSpMkLst>
            <pc:docMk/>
            <pc:sldMk cId="3741439762" sldId="354"/>
            <ac:grpSpMk id="17" creationId="{B44F63B7-7906-49C5-93E5-5B61B0484AD5}"/>
          </ac:grpSpMkLst>
        </pc:grpChg>
        <pc:grpChg chg="del">
          <ac:chgData name="Bernardino Morillo Merino" userId="84b04d3a-c28a-4dac-b3d4-e9819d8d01e1" providerId="ADAL" clId="{ACB85834-EEFE-481D-831A-F13F77D8A1C6}" dt="2022-10-01T15:18:13.059" v="241" actId="478"/>
          <ac:grpSpMkLst>
            <pc:docMk/>
            <pc:sldMk cId="3741439762" sldId="354"/>
            <ac:grpSpMk id="20" creationId="{ACD572AB-3E18-4E7E-9481-7C0E21C046CF}"/>
          </ac:grpSpMkLst>
        </pc:grpChg>
        <pc:grpChg chg="del">
          <ac:chgData name="Bernardino Morillo Merino" userId="84b04d3a-c28a-4dac-b3d4-e9819d8d01e1" providerId="ADAL" clId="{ACB85834-EEFE-481D-831A-F13F77D8A1C6}" dt="2022-10-01T15:18:11.065" v="240" actId="478"/>
          <ac:grpSpMkLst>
            <pc:docMk/>
            <pc:sldMk cId="3741439762" sldId="354"/>
            <ac:grpSpMk id="28" creationId="{3DB8E323-0869-4AD0-889E-275F05F40288}"/>
          </ac:grpSpMkLst>
        </pc:grpChg>
      </pc:sldChg>
      <pc:sldChg chg="del">
        <pc:chgData name="Bernardino Morillo Merino" userId="84b04d3a-c28a-4dac-b3d4-e9819d8d01e1" providerId="ADAL" clId="{ACB85834-EEFE-481D-831A-F13F77D8A1C6}" dt="2022-10-01T15:18:14.743" v="242" actId="47"/>
        <pc:sldMkLst>
          <pc:docMk/>
          <pc:sldMk cId="1438140445" sldId="355"/>
        </pc:sldMkLst>
      </pc:sldChg>
      <pc:sldChg chg="delSp del mod">
        <pc:chgData name="Bernardino Morillo Merino" userId="84b04d3a-c28a-4dac-b3d4-e9819d8d01e1" providerId="ADAL" clId="{ACB85834-EEFE-481D-831A-F13F77D8A1C6}" dt="2022-10-01T15:18:43.821" v="249" actId="47"/>
        <pc:sldMkLst>
          <pc:docMk/>
          <pc:sldMk cId="2549855156" sldId="356"/>
        </pc:sldMkLst>
        <pc:grpChg chg="del">
          <ac:chgData name="Bernardino Morillo Merino" userId="84b04d3a-c28a-4dac-b3d4-e9819d8d01e1" providerId="ADAL" clId="{ACB85834-EEFE-481D-831A-F13F77D8A1C6}" dt="2022-10-01T15:17:56.801" v="236" actId="478"/>
          <ac:grpSpMkLst>
            <pc:docMk/>
            <pc:sldMk cId="2549855156" sldId="356"/>
            <ac:grpSpMk id="2" creationId="{37575528-3C4A-41D5-A214-86A7BD36BFEA}"/>
          </ac:grpSpMkLst>
        </pc:grpChg>
        <pc:grpChg chg="del">
          <ac:chgData name="Bernardino Morillo Merino" userId="84b04d3a-c28a-4dac-b3d4-e9819d8d01e1" providerId="ADAL" clId="{ACB85834-EEFE-481D-831A-F13F77D8A1C6}" dt="2022-10-01T15:18:00.186" v="237" actId="478"/>
          <ac:grpSpMkLst>
            <pc:docMk/>
            <pc:sldMk cId="2549855156" sldId="356"/>
            <ac:grpSpMk id="5" creationId="{ABCA4906-0E97-43B4-8707-F00EBDC8AA2C}"/>
          </ac:grpSpMkLst>
        </pc:grpChg>
        <pc:grpChg chg="del">
          <ac:chgData name="Bernardino Morillo Merino" userId="84b04d3a-c28a-4dac-b3d4-e9819d8d01e1" providerId="ADAL" clId="{ACB85834-EEFE-481D-831A-F13F77D8A1C6}" dt="2022-10-01T15:17:56.801" v="236" actId="478"/>
          <ac:grpSpMkLst>
            <pc:docMk/>
            <pc:sldMk cId="2549855156" sldId="356"/>
            <ac:grpSpMk id="13" creationId="{9B2D8AA2-0E5C-4D16-9C04-3270EFDF43A2}"/>
          </ac:grpSpMkLst>
        </pc:grpChg>
      </pc:sldChg>
      <pc:sldChg chg="delSp ord">
        <pc:chgData name="Bernardino Morillo Merino" userId="84b04d3a-c28a-4dac-b3d4-e9819d8d01e1" providerId="ADAL" clId="{ACB85834-EEFE-481D-831A-F13F77D8A1C6}" dt="2022-10-01T15:18:19.512" v="245" actId="478"/>
        <pc:sldMkLst>
          <pc:docMk/>
          <pc:sldMk cId="4223233781" sldId="357"/>
        </pc:sldMkLst>
        <pc:grpChg chg="del">
          <ac:chgData name="Bernardino Morillo Merino" userId="84b04d3a-c28a-4dac-b3d4-e9819d8d01e1" providerId="ADAL" clId="{ACB85834-EEFE-481D-831A-F13F77D8A1C6}" dt="2022-10-01T15:18:19.512" v="245" actId="478"/>
          <ac:grpSpMkLst>
            <pc:docMk/>
            <pc:sldMk cId="4223233781" sldId="357"/>
            <ac:grpSpMk id="17" creationId="{B44F63B7-7906-49C5-93E5-5B61B0484AD5}"/>
          </ac:grpSpMkLst>
        </pc:grpChg>
        <pc:grpChg chg="del">
          <ac:chgData name="Bernardino Morillo Merino" userId="84b04d3a-c28a-4dac-b3d4-e9819d8d01e1" providerId="ADAL" clId="{ACB85834-EEFE-481D-831A-F13F77D8A1C6}" dt="2022-10-01T15:18:19.512" v="245" actId="478"/>
          <ac:grpSpMkLst>
            <pc:docMk/>
            <pc:sldMk cId="4223233781" sldId="357"/>
            <ac:grpSpMk id="20" creationId="{ACD572AB-3E18-4E7E-9481-7C0E21C046CF}"/>
          </ac:grpSpMkLst>
        </pc:grpChg>
        <pc:grpChg chg="del">
          <ac:chgData name="Bernardino Morillo Merino" userId="84b04d3a-c28a-4dac-b3d4-e9819d8d01e1" providerId="ADAL" clId="{ACB85834-EEFE-481D-831A-F13F77D8A1C6}" dt="2022-10-01T15:18:19.512" v="245" actId="478"/>
          <ac:grpSpMkLst>
            <pc:docMk/>
            <pc:sldMk cId="4223233781" sldId="357"/>
            <ac:grpSpMk id="28" creationId="{3DB8E323-0869-4AD0-889E-275F05F40288}"/>
          </ac:grpSpMkLst>
        </pc:grpChg>
      </pc:sldChg>
      <pc:sldChg chg="delSp">
        <pc:chgData name="Bernardino Morillo Merino" userId="84b04d3a-c28a-4dac-b3d4-e9819d8d01e1" providerId="ADAL" clId="{ACB85834-EEFE-481D-831A-F13F77D8A1C6}" dt="2022-10-01T15:18:51.686" v="251" actId="478"/>
        <pc:sldMkLst>
          <pc:docMk/>
          <pc:sldMk cId="2345777376" sldId="358"/>
        </pc:sldMkLst>
        <pc:grpChg chg="del">
          <ac:chgData name="Bernardino Morillo Merino" userId="84b04d3a-c28a-4dac-b3d4-e9819d8d01e1" providerId="ADAL" clId="{ACB85834-EEFE-481D-831A-F13F77D8A1C6}" dt="2022-10-01T15:18:51.686" v="251" actId="478"/>
          <ac:grpSpMkLst>
            <pc:docMk/>
            <pc:sldMk cId="2345777376" sldId="358"/>
            <ac:grpSpMk id="17" creationId="{B44F63B7-7906-49C5-93E5-5B61B0484AD5}"/>
          </ac:grpSpMkLst>
        </pc:grpChg>
        <pc:grpChg chg="del">
          <ac:chgData name="Bernardino Morillo Merino" userId="84b04d3a-c28a-4dac-b3d4-e9819d8d01e1" providerId="ADAL" clId="{ACB85834-EEFE-481D-831A-F13F77D8A1C6}" dt="2022-10-01T15:18:51.686" v="251" actId="478"/>
          <ac:grpSpMkLst>
            <pc:docMk/>
            <pc:sldMk cId="2345777376" sldId="358"/>
            <ac:grpSpMk id="20" creationId="{ACD572AB-3E18-4E7E-9481-7C0E21C046CF}"/>
          </ac:grpSpMkLst>
        </pc:grpChg>
        <pc:grpChg chg="del">
          <ac:chgData name="Bernardino Morillo Merino" userId="84b04d3a-c28a-4dac-b3d4-e9819d8d01e1" providerId="ADAL" clId="{ACB85834-EEFE-481D-831A-F13F77D8A1C6}" dt="2022-10-01T15:18:51.686" v="251" actId="478"/>
          <ac:grpSpMkLst>
            <pc:docMk/>
            <pc:sldMk cId="2345777376" sldId="358"/>
            <ac:grpSpMk id="28" creationId="{3DB8E323-0869-4AD0-889E-275F05F40288}"/>
          </ac:grpSpMkLst>
        </pc:grpChg>
      </pc:sldChg>
      <pc:sldChg chg="delSp">
        <pc:chgData name="Bernardino Morillo Merino" userId="84b04d3a-c28a-4dac-b3d4-e9819d8d01e1" providerId="ADAL" clId="{ACB85834-EEFE-481D-831A-F13F77D8A1C6}" dt="2022-10-01T15:18:53.702" v="252" actId="478"/>
        <pc:sldMkLst>
          <pc:docMk/>
          <pc:sldMk cId="1660069566" sldId="359"/>
        </pc:sldMkLst>
        <pc:grpChg chg="del">
          <ac:chgData name="Bernardino Morillo Merino" userId="84b04d3a-c28a-4dac-b3d4-e9819d8d01e1" providerId="ADAL" clId="{ACB85834-EEFE-481D-831A-F13F77D8A1C6}" dt="2022-10-01T15:18:53.702" v="252" actId="478"/>
          <ac:grpSpMkLst>
            <pc:docMk/>
            <pc:sldMk cId="1660069566" sldId="359"/>
            <ac:grpSpMk id="17" creationId="{B44F63B7-7906-49C5-93E5-5B61B0484AD5}"/>
          </ac:grpSpMkLst>
        </pc:grpChg>
        <pc:grpChg chg="del">
          <ac:chgData name="Bernardino Morillo Merino" userId="84b04d3a-c28a-4dac-b3d4-e9819d8d01e1" providerId="ADAL" clId="{ACB85834-EEFE-481D-831A-F13F77D8A1C6}" dt="2022-10-01T15:18:53.702" v="252" actId="478"/>
          <ac:grpSpMkLst>
            <pc:docMk/>
            <pc:sldMk cId="1660069566" sldId="359"/>
            <ac:grpSpMk id="20" creationId="{ACD572AB-3E18-4E7E-9481-7C0E21C046CF}"/>
          </ac:grpSpMkLst>
        </pc:grpChg>
        <pc:grpChg chg="del">
          <ac:chgData name="Bernardino Morillo Merino" userId="84b04d3a-c28a-4dac-b3d4-e9819d8d01e1" providerId="ADAL" clId="{ACB85834-EEFE-481D-831A-F13F77D8A1C6}" dt="2022-10-01T15:18:53.702" v="252" actId="478"/>
          <ac:grpSpMkLst>
            <pc:docMk/>
            <pc:sldMk cId="1660069566" sldId="359"/>
            <ac:grpSpMk id="28" creationId="{3DB8E323-0869-4AD0-889E-275F05F40288}"/>
          </ac:grpSpMkLst>
        </pc:grpChg>
      </pc:sldChg>
      <pc:sldChg chg="del">
        <pc:chgData name="Bernardino Morillo Merino" userId="84b04d3a-c28a-4dac-b3d4-e9819d8d01e1" providerId="ADAL" clId="{ACB85834-EEFE-481D-831A-F13F77D8A1C6}" dt="2022-10-01T15:19:04.596" v="255" actId="47"/>
        <pc:sldMkLst>
          <pc:docMk/>
          <pc:sldMk cId="1869844876" sldId="360"/>
        </pc:sldMkLst>
      </pc:sldChg>
      <pc:sldChg chg="delSp">
        <pc:chgData name="Bernardino Morillo Merino" userId="84b04d3a-c28a-4dac-b3d4-e9819d8d01e1" providerId="ADAL" clId="{ACB85834-EEFE-481D-831A-F13F77D8A1C6}" dt="2022-10-01T15:19:07.074" v="256" actId="478"/>
        <pc:sldMkLst>
          <pc:docMk/>
          <pc:sldMk cId="2281750654" sldId="361"/>
        </pc:sldMkLst>
        <pc:grpChg chg="del">
          <ac:chgData name="Bernardino Morillo Merino" userId="84b04d3a-c28a-4dac-b3d4-e9819d8d01e1" providerId="ADAL" clId="{ACB85834-EEFE-481D-831A-F13F77D8A1C6}" dt="2022-10-01T15:19:07.074" v="256" actId="478"/>
          <ac:grpSpMkLst>
            <pc:docMk/>
            <pc:sldMk cId="2281750654" sldId="361"/>
            <ac:grpSpMk id="17" creationId="{B44F63B7-7906-49C5-93E5-5B61B0484AD5}"/>
          </ac:grpSpMkLst>
        </pc:grpChg>
        <pc:grpChg chg="del">
          <ac:chgData name="Bernardino Morillo Merino" userId="84b04d3a-c28a-4dac-b3d4-e9819d8d01e1" providerId="ADAL" clId="{ACB85834-EEFE-481D-831A-F13F77D8A1C6}" dt="2022-10-01T15:19:07.074" v="256" actId="478"/>
          <ac:grpSpMkLst>
            <pc:docMk/>
            <pc:sldMk cId="2281750654" sldId="361"/>
            <ac:grpSpMk id="20" creationId="{ACD572AB-3E18-4E7E-9481-7C0E21C046CF}"/>
          </ac:grpSpMkLst>
        </pc:grpChg>
        <pc:grpChg chg="del">
          <ac:chgData name="Bernardino Morillo Merino" userId="84b04d3a-c28a-4dac-b3d4-e9819d8d01e1" providerId="ADAL" clId="{ACB85834-EEFE-481D-831A-F13F77D8A1C6}" dt="2022-10-01T15:19:07.074" v="256" actId="478"/>
          <ac:grpSpMkLst>
            <pc:docMk/>
            <pc:sldMk cId="2281750654" sldId="361"/>
            <ac:grpSpMk id="28" creationId="{3DB8E323-0869-4AD0-889E-275F05F40288}"/>
          </ac:grpSpMkLst>
        </pc:grpChg>
      </pc:sldChg>
      <pc:sldChg chg="delSp">
        <pc:chgData name="Bernardino Morillo Merino" userId="84b04d3a-c28a-4dac-b3d4-e9819d8d01e1" providerId="ADAL" clId="{ACB85834-EEFE-481D-831A-F13F77D8A1C6}" dt="2022-10-01T15:19:09.524" v="257" actId="478"/>
        <pc:sldMkLst>
          <pc:docMk/>
          <pc:sldMk cId="3284691509" sldId="362"/>
        </pc:sldMkLst>
        <pc:grpChg chg="del">
          <ac:chgData name="Bernardino Morillo Merino" userId="84b04d3a-c28a-4dac-b3d4-e9819d8d01e1" providerId="ADAL" clId="{ACB85834-EEFE-481D-831A-F13F77D8A1C6}" dt="2022-10-01T15:19:09.524" v="257" actId="478"/>
          <ac:grpSpMkLst>
            <pc:docMk/>
            <pc:sldMk cId="3284691509" sldId="362"/>
            <ac:grpSpMk id="17" creationId="{B44F63B7-7906-49C5-93E5-5B61B0484AD5}"/>
          </ac:grpSpMkLst>
        </pc:grpChg>
        <pc:grpChg chg="del">
          <ac:chgData name="Bernardino Morillo Merino" userId="84b04d3a-c28a-4dac-b3d4-e9819d8d01e1" providerId="ADAL" clId="{ACB85834-EEFE-481D-831A-F13F77D8A1C6}" dt="2022-10-01T15:19:09.524" v="257" actId="478"/>
          <ac:grpSpMkLst>
            <pc:docMk/>
            <pc:sldMk cId="3284691509" sldId="362"/>
            <ac:grpSpMk id="20" creationId="{ACD572AB-3E18-4E7E-9481-7C0E21C046CF}"/>
          </ac:grpSpMkLst>
        </pc:grpChg>
        <pc:grpChg chg="del">
          <ac:chgData name="Bernardino Morillo Merino" userId="84b04d3a-c28a-4dac-b3d4-e9819d8d01e1" providerId="ADAL" clId="{ACB85834-EEFE-481D-831A-F13F77D8A1C6}" dt="2022-10-01T15:19:09.524" v="257" actId="478"/>
          <ac:grpSpMkLst>
            <pc:docMk/>
            <pc:sldMk cId="3284691509" sldId="362"/>
            <ac:grpSpMk id="28" creationId="{3DB8E323-0869-4AD0-889E-275F05F40288}"/>
          </ac:grpSpMkLst>
        </pc:grpChg>
      </pc:sldChg>
      <pc:sldChg chg="delSp del">
        <pc:chgData name="Bernardino Morillo Merino" userId="84b04d3a-c28a-4dac-b3d4-e9819d8d01e1" providerId="ADAL" clId="{ACB85834-EEFE-481D-831A-F13F77D8A1C6}" dt="2022-10-01T15:18:44.776" v="250" actId="47"/>
        <pc:sldMkLst>
          <pc:docMk/>
          <pc:sldMk cId="3530290231" sldId="363"/>
        </pc:sldMkLst>
        <pc:grpChg chg="del">
          <ac:chgData name="Bernardino Morillo Merino" userId="84b04d3a-c28a-4dac-b3d4-e9819d8d01e1" providerId="ADAL" clId="{ACB85834-EEFE-481D-831A-F13F77D8A1C6}" dt="2022-10-01T15:18:02.367" v="238" actId="478"/>
          <ac:grpSpMkLst>
            <pc:docMk/>
            <pc:sldMk cId="3530290231" sldId="363"/>
            <ac:grpSpMk id="2" creationId="{37575528-3C4A-41D5-A214-86A7BD36BFEA}"/>
          </ac:grpSpMkLst>
        </pc:grpChg>
        <pc:grpChg chg="del">
          <ac:chgData name="Bernardino Morillo Merino" userId="84b04d3a-c28a-4dac-b3d4-e9819d8d01e1" providerId="ADAL" clId="{ACB85834-EEFE-481D-831A-F13F77D8A1C6}" dt="2022-10-01T15:18:02.367" v="238" actId="478"/>
          <ac:grpSpMkLst>
            <pc:docMk/>
            <pc:sldMk cId="3530290231" sldId="363"/>
            <ac:grpSpMk id="5" creationId="{ABCA4906-0E97-43B4-8707-F00EBDC8AA2C}"/>
          </ac:grpSpMkLst>
        </pc:grpChg>
        <pc:grpChg chg="del">
          <ac:chgData name="Bernardino Morillo Merino" userId="84b04d3a-c28a-4dac-b3d4-e9819d8d01e1" providerId="ADAL" clId="{ACB85834-EEFE-481D-831A-F13F77D8A1C6}" dt="2022-10-01T15:18:02.367" v="238" actId="478"/>
          <ac:grpSpMkLst>
            <pc:docMk/>
            <pc:sldMk cId="3530290231" sldId="363"/>
            <ac:grpSpMk id="13" creationId="{9B2D8AA2-0E5C-4D16-9C04-3270EFDF43A2}"/>
          </ac:grpSpMkLst>
        </pc:grpChg>
      </pc:sldChg>
      <pc:sldChg chg="delSp mod">
        <pc:chgData name="Bernardino Morillo Merino" userId="84b04d3a-c28a-4dac-b3d4-e9819d8d01e1" providerId="ADAL" clId="{ACB85834-EEFE-481D-831A-F13F77D8A1C6}" dt="2022-10-01T15:18:57.503" v="254" actId="478"/>
        <pc:sldMkLst>
          <pc:docMk/>
          <pc:sldMk cId="2073639583" sldId="364"/>
        </pc:sldMkLst>
        <pc:grpChg chg="del">
          <ac:chgData name="Bernardino Morillo Merino" userId="84b04d3a-c28a-4dac-b3d4-e9819d8d01e1" providerId="ADAL" clId="{ACB85834-EEFE-481D-831A-F13F77D8A1C6}" dt="2022-10-01T15:18:56.255" v="253" actId="478"/>
          <ac:grpSpMkLst>
            <pc:docMk/>
            <pc:sldMk cId="2073639583" sldId="364"/>
            <ac:grpSpMk id="4" creationId="{46A736A6-D804-491A-83C3-EE5622377C8E}"/>
          </ac:grpSpMkLst>
        </pc:grpChg>
        <pc:grpChg chg="del">
          <ac:chgData name="Bernardino Morillo Merino" userId="84b04d3a-c28a-4dac-b3d4-e9819d8d01e1" providerId="ADAL" clId="{ACB85834-EEFE-481D-831A-F13F77D8A1C6}" dt="2022-10-01T15:18:57.503" v="254" actId="478"/>
          <ac:grpSpMkLst>
            <pc:docMk/>
            <pc:sldMk cId="2073639583" sldId="364"/>
            <ac:grpSpMk id="7" creationId="{A38F158D-85CB-45CA-A7FD-C3F63B1008E0}"/>
          </ac:grpSpMkLst>
        </pc:grpChg>
        <pc:grpChg chg="del">
          <ac:chgData name="Bernardino Morillo Merino" userId="84b04d3a-c28a-4dac-b3d4-e9819d8d01e1" providerId="ADAL" clId="{ACB85834-EEFE-481D-831A-F13F77D8A1C6}" dt="2022-10-01T15:18:56.255" v="253" actId="478"/>
          <ac:grpSpMkLst>
            <pc:docMk/>
            <pc:sldMk cId="2073639583" sldId="364"/>
            <ac:grpSpMk id="15" creationId="{17553955-AC7B-412C-A6B6-129FEE424603}"/>
          </ac:grpSpMkLst>
        </pc:grpChg>
      </pc:sldChg>
      <pc:sldChg chg="delSp">
        <pc:chgData name="Bernardino Morillo Merino" userId="84b04d3a-c28a-4dac-b3d4-e9819d8d01e1" providerId="ADAL" clId="{ACB85834-EEFE-481D-831A-F13F77D8A1C6}" dt="2022-10-01T15:19:12.846" v="258" actId="478"/>
        <pc:sldMkLst>
          <pc:docMk/>
          <pc:sldMk cId="853595265" sldId="365"/>
        </pc:sldMkLst>
        <pc:grpChg chg="del">
          <ac:chgData name="Bernardino Morillo Merino" userId="84b04d3a-c28a-4dac-b3d4-e9819d8d01e1" providerId="ADAL" clId="{ACB85834-EEFE-481D-831A-F13F77D8A1C6}" dt="2022-10-01T15:19:12.846" v="258" actId="478"/>
          <ac:grpSpMkLst>
            <pc:docMk/>
            <pc:sldMk cId="853595265" sldId="365"/>
            <ac:grpSpMk id="17" creationId="{B44F63B7-7906-49C5-93E5-5B61B0484AD5}"/>
          </ac:grpSpMkLst>
        </pc:grpChg>
        <pc:grpChg chg="del">
          <ac:chgData name="Bernardino Morillo Merino" userId="84b04d3a-c28a-4dac-b3d4-e9819d8d01e1" providerId="ADAL" clId="{ACB85834-EEFE-481D-831A-F13F77D8A1C6}" dt="2022-10-01T15:19:12.846" v="258" actId="478"/>
          <ac:grpSpMkLst>
            <pc:docMk/>
            <pc:sldMk cId="853595265" sldId="365"/>
            <ac:grpSpMk id="20" creationId="{ACD572AB-3E18-4E7E-9481-7C0E21C046CF}"/>
          </ac:grpSpMkLst>
        </pc:grpChg>
        <pc:grpChg chg="del">
          <ac:chgData name="Bernardino Morillo Merino" userId="84b04d3a-c28a-4dac-b3d4-e9819d8d01e1" providerId="ADAL" clId="{ACB85834-EEFE-481D-831A-F13F77D8A1C6}" dt="2022-10-01T15:19:12.846" v="258" actId="478"/>
          <ac:grpSpMkLst>
            <pc:docMk/>
            <pc:sldMk cId="853595265" sldId="365"/>
            <ac:grpSpMk id="28" creationId="{3DB8E323-0869-4AD0-889E-275F05F40288}"/>
          </ac:grpSpMkLst>
        </pc:grpChg>
      </pc:sldChg>
      <pc:sldChg chg="delSp">
        <pc:chgData name="Bernardino Morillo Merino" userId="84b04d3a-c28a-4dac-b3d4-e9819d8d01e1" providerId="ADAL" clId="{ACB85834-EEFE-481D-831A-F13F77D8A1C6}" dt="2022-10-01T15:19:15.077" v="259" actId="478"/>
        <pc:sldMkLst>
          <pc:docMk/>
          <pc:sldMk cId="2063536694" sldId="366"/>
        </pc:sldMkLst>
        <pc:grpChg chg="del">
          <ac:chgData name="Bernardino Morillo Merino" userId="84b04d3a-c28a-4dac-b3d4-e9819d8d01e1" providerId="ADAL" clId="{ACB85834-EEFE-481D-831A-F13F77D8A1C6}" dt="2022-10-01T15:19:15.077" v="259" actId="478"/>
          <ac:grpSpMkLst>
            <pc:docMk/>
            <pc:sldMk cId="2063536694" sldId="366"/>
            <ac:grpSpMk id="17" creationId="{B44F63B7-7906-49C5-93E5-5B61B0484AD5}"/>
          </ac:grpSpMkLst>
        </pc:grpChg>
        <pc:grpChg chg="del">
          <ac:chgData name="Bernardino Morillo Merino" userId="84b04d3a-c28a-4dac-b3d4-e9819d8d01e1" providerId="ADAL" clId="{ACB85834-EEFE-481D-831A-F13F77D8A1C6}" dt="2022-10-01T15:19:15.077" v="259" actId="478"/>
          <ac:grpSpMkLst>
            <pc:docMk/>
            <pc:sldMk cId="2063536694" sldId="366"/>
            <ac:grpSpMk id="20" creationId="{ACD572AB-3E18-4E7E-9481-7C0E21C046CF}"/>
          </ac:grpSpMkLst>
        </pc:grpChg>
        <pc:grpChg chg="del">
          <ac:chgData name="Bernardino Morillo Merino" userId="84b04d3a-c28a-4dac-b3d4-e9819d8d01e1" providerId="ADAL" clId="{ACB85834-EEFE-481D-831A-F13F77D8A1C6}" dt="2022-10-01T15:19:15.077" v="259" actId="478"/>
          <ac:grpSpMkLst>
            <pc:docMk/>
            <pc:sldMk cId="2063536694" sldId="366"/>
            <ac:grpSpMk id="28" creationId="{3DB8E323-0869-4AD0-889E-275F05F40288}"/>
          </ac:grpSpMkLst>
        </pc:grpChg>
      </pc:sldChg>
      <pc:sldChg chg="delSp">
        <pc:chgData name="Bernardino Morillo Merino" userId="84b04d3a-c28a-4dac-b3d4-e9819d8d01e1" providerId="ADAL" clId="{ACB85834-EEFE-481D-831A-F13F77D8A1C6}" dt="2022-10-01T15:19:18.352" v="260" actId="478"/>
        <pc:sldMkLst>
          <pc:docMk/>
          <pc:sldMk cId="2778679899" sldId="367"/>
        </pc:sldMkLst>
        <pc:grpChg chg="del">
          <ac:chgData name="Bernardino Morillo Merino" userId="84b04d3a-c28a-4dac-b3d4-e9819d8d01e1" providerId="ADAL" clId="{ACB85834-EEFE-481D-831A-F13F77D8A1C6}" dt="2022-10-01T15:19:18.352" v="260" actId="478"/>
          <ac:grpSpMkLst>
            <pc:docMk/>
            <pc:sldMk cId="2778679899" sldId="367"/>
            <ac:grpSpMk id="17" creationId="{B44F63B7-7906-49C5-93E5-5B61B0484AD5}"/>
          </ac:grpSpMkLst>
        </pc:grpChg>
        <pc:grpChg chg="del">
          <ac:chgData name="Bernardino Morillo Merino" userId="84b04d3a-c28a-4dac-b3d4-e9819d8d01e1" providerId="ADAL" clId="{ACB85834-EEFE-481D-831A-F13F77D8A1C6}" dt="2022-10-01T15:19:18.352" v="260" actId="478"/>
          <ac:grpSpMkLst>
            <pc:docMk/>
            <pc:sldMk cId="2778679899" sldId="367"/>
            <ac:grpSpMk id="20" creationId="{ACD572AB-3E18-4E7E-9481-7C0E21C046CF}"/>
          </ac:grpSpMkLst>
        </pc:grpChg>
        <pc:grpChg chg="del">
          <ac:chgData name="Bernardino Morillo Merino" userId="84b04d3a-c28a-4dac-b3d4-e9819d8d01e1" providerId="ADAL" clId="{ACB85834-EEFE-481D-831A-F13F77D8A1C6}" dt="2022-10-01T15:19:18.352" v="260" actId="478"/>
          <ac:grpSpMkLst>
            <pc:docMk/>
            <pc:sldMk cId="2778679899" sldId="367"/>
            <ac:grpSpMk id="28" creationId="{3DB8E323-0869-4AD0-889E-275F05F40288}"/>
          </ac:grpSpMkLst>
        </pc:grpChg>
      </pc:sldChg>
      <pc:sldChg chg="delSp del">
        <pc:chgData name="Bernardino Morillo Merino" userId="84b04d3a-c28a-4dac-b3d4-e9819d8d01e1" providerId="ADAL" clId="{ACB85834-EEFE-481D-831A-F13F77D8A1C6}" dt="2022-10-01T15:19:24.546" v="262" actId="47"/>
        <pc:sldMkLst>
          <pc:docMk/>
          <pc:sldMk cId="2264396647" sldId="368"/>
        </pc:sldMkLst>
        <pc:grpChg chg="del">
          <ac:chgData name="Bernardino Morillo Merino" userId="84b04d3a-c28a-4dac-b3d4-e9819d8d01e1" providerId="ADAL" clId="{ACB85834-EEFE-481D-831A-F13F77D8A1C6}" dt="2022-10-01T15:19:23.988" v="261" actId="478"/>
          <ac:grpSpMkLst>
            <pc:docMk/>
            <pc:sldMk cId="2264396647" sldId="368"/>
            <ac:grpSpMk id="17" creationId="{B44F63B7-7906-49C5-93E5-5B61B0484AD5}"/>
          </ac:grpSpMkLst>
        </pc:grpChg>
        <pc:grpChg chg="del">
          <ac:chgData name="Bernardino Morillo Merino" userId="84b04d3a-c28a-4dac-b3d4-e9819d8d01e1" providerId="ADAL" clId="{ACB85834-EEFE-481D-831A-F13F77D8A1C6}" dt="2022-10-01T15:19:23.988" v="261" actId="478"/>
          <ac:grpSpMkLst>
            <pc:docMk/>
            <pc:sldMk cId="2264396647" sldId="368"/>
            <ac:grpSpMk id="20" creationId="{ACD572AB-3E18-4E7E-9481-7C0E21C046CF}"/>
          </ac:grpSpMkLst>
        </pc:grpChg>
        <pc:grpChg chg="del">
          <ac:chgData name="Bernardino Morillo Merino" userId="84b04d3a-c28a-4dac-b3d4-e9819d8d01e1" providerId="ADAL" clId="{ACB85834-EEFE-481D-831A-F13F77D8A1C6}" dt="2022-10-01T15:19:23.988" v="261" actId="478"/>
          <ac:grpSpMkLst>
            <pc:docMk/>
            <pc:sldMk cId="2264396647" sldId="368"/>
            <ac:grpSpMk id="28" creationId="{3DB8E323-0869-4AD0-889E-275F05F40288}"/>
          </ac:grpSpMkLst>
        </pc:grpChg>
      </pc:sldChg>
      <pc:sldChg chg="delSp">
        <pc:chgData name="Bernardino Morillo Merino" userId="84b04d3a-c28a-4dac-b3d4-e9819d8d01e1" providerId="ADAL" clId="{ACB85834-EEFE-481D-831A-F13F77D8A1C6}" dt="2022-10-01T15:19:32.033" v="265" actId="478"/>
        <pc:sldMkLst>
          <pc:docMk/>
          <pc:sldMk cId="3891021307" sldId="369"/>
        </pc:sldMkLst>
        <pc:grpChg chg="del">
          <ac:chgData name="Bernardino Morillo Merino" userId="84b04d3a-c28a-4dac-b3d4-e9819d8d01e1" providerId="ADAL" clId="{ACB85834-EEFE-481D-831A-F13F77D8A1C6}" dt="2022-10-01T15:19:32.033" v="265" actId="478"/>
          <ac:grpSpMkLst>
            <pc:docMk/>
            <pc:sldMk cId="3891021307" sldId="369"/>
            <ac:grpSpMk id="17" creationId="{B44F63B7-7906-49C5-93E5-5B61B0484AD5}"/>
          </ac:grpSpMkLst>
        </pc:grpChg>
        <pc:grpChg chg="del">
          <ac:chgData name="Bernardino Morillo Merino" userId="84b04d3a-c28a-4dac-b3d4-e9819d8d01e1" providerId="ADAL" clId="{ACB85834-EEFE-481D-831A-F13F77D8A1C6}" dt="2022-10-01T15:19:32.033" v="265" actId="478"/>
          <ac:grpSpMkLst>
            <pc:docMk/>
            <pc:sldMk cId="3891021307" sldId="369"/>
            <ac:grpSpMk id="20" creationId="{ACD572AB-3E18-4E7E-9481-7C0E21C046CF}"/>
          </ac:grpSpMkLst>
        </pc:grpChg>
        <pc:grpChg chg="del">
          <ac:chgData name="Bernardino Morillo Merino" userId="84b04d3a-c28a-4dac-b3d4-e9819d8d01e1" providerId="ADAL" clId="{ACB85834-EEFE-481D-831A-F13F77D8A1C6}" dt="2022-10-01T15:19:32.033" v="265" actId="478"/>
          <ac:grpSpMkLst>
            <pc:docMk/>
            <pc:sldMk cId="3891021307" sldId="369"/>
            <ac:grpSpMk id="28" creationId="{3DB8E323-0869-4AD0-889E-275F05F40288}"/>
          </ac:grpSpMkLst>
        </pc:grpChg>
      </pc:sldChg>
      <pc:sldChg chg="delSp">
        <pc:chgData name="Bernardino Morillo Merino" userId="84b04d3a-c28a-4dac-b3d4-e9819d8d01e1" providerId="ADAL" clId="{ACB85834-EEFE-481D-831A-F13F77D8A1C6}" dt="2022-10-01T15:19:34.646" v="266" actId="478"/>
        <pc:sldMkLst>
          <pc:docMk/>
          <pc:sldMk cId="37210289" sldId="370"/>
        </pc:sldMkLst>
        <pc:grpChg chg="del">
          <ac:chgData name="Bernardino Morillo Merino" userId="84b04d3a-c28a-4dac-b3d4-e9819d8d01e1" providerId="ADAL" clId="{ACB85834-EEFE-481D-831A-F13F77D8A1C6}" dt="2022-10-01T15:19:34.646" v="266" actId="478"/>
          <ac:grpSpMkLst>
            <pc:docMk/>
            <pc:sldMk cId="37210289" sldId="370"/>
            <ac:grpSpMk id="17" creationId="{B44F63B7-7906-49C5-93E5-5B61B0484AD5}"/>
          </ac:grpSpMkLst>
        </pc:grpChg>
        <pc:grpChg chg="del">
          <ac:chgData name="Bernardino Morillo Merino" userId="84b04d3a-c28a-4dac-b3d4-e9819d8d01e1" providerId="ADAL" clId="{ACB85834-EEFE-481D-831A-F13F77D8A1C6}" dt="2022-10-01T15:19:34.646" v="266" actId="478"/>
          <ac:grpSpMkLst>
            <pc:docMk/>
            <pc:sldMk cId="37210289" sldId="370"/>
            <ac:grpSpMk id="20" creationId="{ACD572AB-3E18-4E7E-9481-7C0E21C046CF}"/>
          </ac:grpSpMkLst>
        </pc:grpChg>
        <pc:grpChg chg="del">
          <ac:chgData name="Bernardino Morillo Merino" userId="84b04d3a-c28a-4dac-b3d4-e9819d8d01e1" providerId="ADAL" clId="{ACB85834-EEFE-481D-831A-F13F77D8A1C6}" dt="2022-10-01T15:19:34.646" v="266" actId="478"/>
          <ac:grpSpMkLst>
            <pc:docMk/>
            <pc:sldMk cId="37210289" sldId="370"/>
            <ac:grpSpMk id="28" creationId="{3DB8E323-0869-4AD0-889E-275F05F40288}"/>
          </ac:grpSpMkLst>
        </pc:grpChg>
      </pc:sldChg>
      <pc:sldChg chg="delSp">
        <pc:chgData name="Bernardino Morillo Merino" userId="84b04d3a-c28a-4dac-b3d4-e9819d8d01e1" providerId="ADAL" clId="{ACB85834-EEFE-481D-831A-F13F77D8A1C6}" dt="2022-10-01T15:19:36.991" v="267" actId="478"/>
        <pc:sldMkLst>
          <pc:docMk/>
          <pc:sldMk cId="1352836737" sldId="371"/>
        </pc:sldMkLst>
        <pc:grpChg chg="del">
          <ac:chgData name="Bernardino Morillo Merino" userId="84b04d3a-c28a-4dac-b3d4-e9819d8d01e1" providerId="ADAL" clId="{ACB85834-EEFE-481D-831A-F13F77D8A1C6}" dt="2022-10-01T15:19:36.991" v="267" actId="478"/>
          <ac:grpSpMkLst>
            <pc:docMk/>
            <pc:sldMk cId="1352836737" sldId="371"/>
            <ac:grpSpMk id="17" creationId="{B44F63B7-7906-49C5-93E5-5B61B0484AD5}"/>
          </ac:grpSpMkLst>
        </pc:grpChg>
        <pc:grpChg chg="del">
          <ac:chgData name="Bernardino Morillo Merino" userId="84b04d3a-c28a-4dac-b3d4-e9819d8d01e1" providerId="ADAL" clId="{ACB85834-EEFE-481D-831A-F13F77D8A1C6}" dt="2022-10-01T15:19:36.991" v="267" actId="478"/>
          <ac:grpSpMkLst>
            <pc:docMk/>
            <pc:sldMk cId="1352836737" sldId="371"/>
            <ac:grpSpMk id="20" creationId="{ACD572AB-3E18-4E7E-9481-7C0E21C046CF}"/>
          </ac:grpSpMkLst>
        </pc:grpChg>
        <pc:grpChg chg="del">
          <ac:chgData name="Bernardino Morillo Merino" userId="84b04d3a-c28a-4dac-b3d4-e9819d8d01e1" providerId="ADAL" clId="{ACB85834-EEFE-481D-831A-F13F77D8A1C6}" dt="2022-10-01T15:19:36.991" v="267" actId="478"/>
          <ac:grpSpMkLst>
            <pc:docMk/>
            <pc:sldMk cId="1352836737" sldId="371"/>
            <ac:grpSpMk id="28" creationId="{3DB8E323-0869-4AD0-889E-275F05F40288}"/>
          </ac:grpSpMkLst>
        </pc:grpChg>
      </pc:sldChg>
      <pc:sldChg chg="delSp">
        <pc:chgData name="Bernardino Morillo Merino" userId="84b04d3a-c28a-4dac-b3d4-e9819d8d01e1" providerId="ADAL" clId="{ACB85834-EEFE-481D-831A-F13F77D8A1C6}" dt="2022-10-01T15:19:39.098" v="268" actId="478"/>
        <pc:sldMkLst>
          <pc:docMk/>
          <pc:sldMk cId="2481174464" sldId="372"/>
        </pc:sldMkLst>
        <pc:grpChg chg="del">
          <ac:chgData name="Bernardino Morillo Merino" userId="84b04d3a-c28a-4dac-b3d4-e9819d8d01e1" providerId="ADAL" clId="{ACB85834-EEFE-481D-831A-F13F77D8A1C6}" dt="2022-10-01T15:19:39.098" v="268" actId="478"/>
          <ac:grpSpMkLst>
            <pc:docMk/>
            <pc:sldMk cId="2481174464" sldId="372"/>
            <ac:grpSpMk id="17" creationId="{B44F63B7-7906-49C5-93E5-5B61B0484AD5}"/>
          </ac:grpSpMkLst>
        </pc:grpChg>
        <pc:grpChg chg="del">
          <ac:chgData name="Bernardino Morillo Merino" userId="84b04d3a-c28a-4dac-b3d4-e9819d8d01e1" providerId="ADAL" clId="{ACB85834-EEFE-481D-831A-F13F77D8A1C6}" dt="2022-10-01T15:19:39.098" v="268" actId="478"/>
          <ac:grpSpMkLst>
            <pc:docMk/>
            <pc:sldMk cId="2481174464" sldId="372"/>
            <ac:grpSpMk id="20" creationId="{ACD572AB-3E18-4E7E-9481-7C0E21C046CF}"/>
          </ac:grpSpMkLst>
        </pc:grpChg>
        <pc:grpChg chg="del">
          <ac:chgData name="Bernardino Morillo Merino" userId="84b04d3a-c28a-4dac-b3d4-e9819d8d01e1" providerId="ADAL" clId="{ACB85834-EEFE-481D-831A-F13F77D8A1C6}" dt="2022-10-01T15:19:39.098" v="268" actId="478"/>
          <ac:grpSpMkLst>
            <pc:docMk/>
            <pc:sldMk cId="2481174464" sldId="372"/>
            <ac:grpSpMk id="28" creationId="{3DB8E323-0869-4AD0-889E-275F05F40288}"/>
          </ac:grpSpMkLst>
        </pc:grpChg>
      </pc:sldChg>
      <pc:sldChg chg="delSp">
        <pc:chgData name="Bernardino Morillo Merino" userId="84b04d3a-c28a-4dac-b3d4-e9819d8d01e1" providerId="ADAL" clId="{ACB85834-EEFE-481D-831A-F13F77D8A1C6}" dt="2022-10-01T15:19:42.068" v="269" actId="478"/>
        <pc:sldMkLst>
          <pc:docMk/>
          <pc:sldMk cId="3269592046" sldId="373"/>
        </pc:sldMkLst>
        <pc:grpChg chg="del">
          <ac:chgData name="Bernardino Morillo Merino" userId="84b04d3a-c28a-4dac-b3d4-e9819d8d01e1" providerId="ADAL" clId="{ACB85834-EEFE-481D-831A-F13F77D8A1C6}" dt="2022-10-01T15:19:42.068" v="269" actId="478"/>
          <ac:grpSpMkLst>
            <pc:docMk/>
            <pc:sldMk cId="3269592046" sldId="373"/>
            <ac:grpSpMk id="17" creationId="{B44F63B7-7906-49C5-93E5-5B61B0484AD5}"/>
          </ac:grpSpMkLst>
        </pc:grpChg>
        <pc:grpChg chg="del">
          <ac:chgData name="Bernardino Morillo Merino" userId="84b04d3a-c28a-4dac-b3d4-e9819d8d01e1" providerId="ADAL" clId="{ACB85834-EEFE-481D-831A-F13F77D8A1C6}" dt="2022-10-01T15:19:42.068" v="269" actId="478"/>
          <ac:grpSpMkLst>
            <pc:docMk/>
            <pc:sldMk cId="3269592046" sldId="373"/>
            <ac:grpSpMk id="20" creationId="{ACD572AB-3E18-4E7E-9481-7C0E21C046CF}"/>
          </ac:grpSpMkLst>
        </pc:grpChg>
        <pc:grpChg chg="del">
          <ac:chgData name="Bernardino Morillo Merino" userId="84b04d3a-c28a-4dac-b3d4-e9819d8d01e1" providerId="ADAL" clId="{ACB85834-EEFE-481D-831A-F13F77D8A1C6}" dt="2022-10-01T15:19:42.068" v="269" actId="478"/>
          <ac:grpSpMkLst>
            <pc:docMk/>
            <pc:sldMk cId="3269592046" sldId="373"/>
            <ac:grpSpMk id="28" creationId="{3DB8E323-0869-4AD0-889E-275F05F40288}"/>
          </ac:grpSpMkLst>
        </pc:grpChg>
      </pc:sldChg>
      <pc:sldChg chg="del">
        <pc:chgData name="Bernardino Morillo Merino" userId="84b04d3a-c28a-4dac-b3d4-e9819d8d01e1" providerId="ADAL" clId="{ACB85834-EEFE-481D-831A-F13F77D8A1C6}" dt="2022-10-01T15:19:27.060" v="263" actId="47"/>
        <pc:sldMkLst>
          <pc:docMk/>
          <pc:sldMk cId="3579645968" sldId="374"/>
        </pc:sldMkLst>
      </pc:sldChg>
      <pc:sldChg chg="del">
        <pc:chgData name="Bernardino Morillo Merino" userId="84b04d3a-c28a-4dac-b3d4-e9819d8d01e1" providerId="ADAL" clId="{ACB85834-EEFE-481D-831A-F13F77D8A1C6}" dt="2022-10-01T15:19:28.095" v="264" actId="47"/>
        <pc:sldMkLst>
          <pc:docMk/>
          <pc:sldMk cId="2647424818" sldId="375"/>
        </pc:sldMkLst>
      </pc:sldChg>
      <pc:sldChg chg="addSp delSp modSp mod">
        <pc:chgData name="Bernardino Morillo Merino" userId="84b04d3a-c28a-4dac-b3d4-e9819d8d01e1" providerId="ADAL" clId="{ACB85834-EEFE-481D-831A-F13F77D8A1C6}" dt="2022-10-01T15:11:37.715" v="159" actId="113"/>
        <pc:sldMkLst>
          <pc:docMk/>
          <pc:sldMk cId="808789796" sldId="376"/>
        </pc:sldMkLst>
        <pc:spChg chg="add mod">
          <ac:chgData name="Bernardino Morillo Merino" userId="84b04d3a-c28a-4dac-b3d4-e9819d8d01e1" providerId="ADAL" clId="{ACB85834-EEFE-481D-831A-F13F77D8A1C6}" dt="2022-10-01T15:11:37.715" v="159" actId="113"/>
          <ac:spMkLst>
            <pc:docMk/>
            <pc:sldMk cId="808789796" sldId="376"/>
            <ac:spMk id="2" creationId="{004F234F-F85E-7741-28E0-B44B104769F9}"/>
          </ac:spMkLst>
        </pc:spChg>
        <pc:spChg chg="add del mod">
          <ac:chgData name="Bernardino Morillo Merino" userId="84b04d3a-c28a-4dac-b3d4-e9819d8d01e1" providerId="ADAL" clId="{ACB85834-EEFE-481D-831A-F13F77D8A1C6}" dt="2022-10-01T15:08:04.561" v="110" actId="478"/>
          <ac:spMkLst>
            <pc:docMk/>
            <pc:sldMk cId="808789796" sldId="376"/>
            <ac:spMk id="3" creationId="{25C3BA11-B67E-A568-A294-6DDA8B109CCE}"/>
          </ac:spMkLst>
        </pc:spChg>
        <pc:spChg chg="add del mod">
          <ac:chgData name="Bernardino Morillo Merino" userId="84b04d3a-c28a-4dac-b3d4-e9819d8d01e1" providerId="ADAL" clId="{ACB85834-EEFE-481D-831A-F13F77D8A1C6}" dt="2022-10-01T15:08:10.326" v="112"/>
          <ac:spMkLst>
            <pc:docMk/>
            <pc:sldMk cId="808789796" sldId="376"/>
            <ac:spMk id="4" creationId="{96C38EC5-6231-F16C-0C28-D05E0AA499E2}"/>
          </ac:spMkLst>
        </pc:spChg>
        <pc:spChg chg="del">
          <ac:chgData name="Bernardino Morillo Merino" userId="84b04d3a-c28a-4dac-b3d4-e9819d8d01e1" providerId="ADAL" clId="{ACB85834-EEFE-481D-831A-F13F77D8A1C6}" dt="2022-10-01T15:07:17.303" v="82" actId="478"/>
          <ac:spMkLst>
            <pc:docMk/>
            <pc:sldMk cId="808789796" sldId="376"/>
            <ac:spMk id="57" creationId="{7CBCDA8F-0285-4B20-BE5A-ED23C9915C8C}"/>
          </ac:spMkLst>
        </pc:spChg>
        <pc:grpChg chg="del">
          <ac:chgData name="Bernardino Morillo Merino" userId="84b04d3a-c28a-4dac-b3d4-e9819d8d01e1" providerId="ADAL" clId="{ACB85834-EEFE-481D-831A-F13F77D8A1C6}" dt="2022-10-01T15:07:19.575" v="84" actId="478"/>
          <ac:grpSpMkLst>
            <pc:docMk/>
            <pc:sldMk cId="808789796" sldId="376"/>
            <ac:grpSpMk id="54" creationId="{93FC8BCD-FFFC-4D83-A1CB-FD33FC9E48E3}"/>
          </ac:grpSpMkLst>
        </pc:grpChg>
        <pc:grpChg chg="del">
          <ac:chgData name="Bernardino Morillo Merino" userId="84b04d3a-c28a-4dac-b3d4-e9819d8d01e1" providerId="ADAL" clId="{ACB85834-EEFE-481D-831A-F13F77D8A1C6}" dt="2022-10-01T15:07:19.048" v="83" actId="478"/>
          <ac:grpSpMkLst>
            <pc:docMk/>
            <pc:sldMk cId="808789796" sldId="376"/>
            <ac:grpSpMk id="63" creationId="{D5D8ACF2-8F67-4889-B414-2B8413C2318B}"/>
          </ac:grpSpMkLst>
        </pc:grpChg>
        <pc:picChg chg="add mod">
          <ac:chgData name="Bernardino Morillo Merino" userId="84b04d3a-c28a-4dac-b3d4-e9819d8d01e1" providerId="ADAL" clId="{ACB85834-EEFE-481D-831A-F13F77D8A1C6}" dt="2022-10-01T15:09:03.488" v="114" actId="1076"/>
          <ac:picMkLst>
            <pc:docMk/>
            <pc:sldMk cId="808789796" sldId="376"/>
            <ac:picMk id="6" creationId="{11F708DD-5606-3A5E-580F-0A480E44F693}"/>
          </ac:picMkLst>
        </pc:picChg>
        <pc:picChg chg="add del mod">
          <ac:chgData name="Bernardino Morillo Merino" userId="84b04d3a-c28a-4dac-b3d4-e9819d8d01e1" providerId="ADAL" clId="{ACB85834-EEFE-481D-831A-F13F77D8A1C6}" dt="2022-10-01T15:10:21.346" v="145" actId="21"/>
          <ac:picMkLst>
            <pc:docMk/>
            <pc:sldMk cId="808789796" sldId="376"/>
            <ac:picMk id="7" creationId="{AAC9EE68-D21E-8886-49B0-96CD7A9B785C}"/>
          </ac:picMkLst>
        </pc:picChg>
        <pc:picChg chg="del">
          <ac:chgData name="Bernardino Morillo Merino" userId="84b04d3a-c28a-4dac-b3d4-e9819d8d01e1" providerId="ADAL" clId="{ACB85834-EEFE-481D-831A-F13F77D8A1C6}" dt="2022-10-01T15:07:15.442" v="81" actId="478"/>
          <ac:picMkLst>
            <pc:docMk/>
            <pc:sldMk cId="808789796" sldId="376"/>
            <ac:picMk id="29698" creationId="{49390822-5641-4BD9-8929-4A4F8DDD7726}"/>
          </ac:picMkLst>
        </pc:picChg>
      </pc:sldChg>
      <pc:sldChg chg="del">
        <pc:chgData name="Bernardino Morillo Merino" userId="84b04d3a-c28a-4dac-b3d4-e9819d8d01e1" providerId="ADAL" clId="{ACB85834-EEFE-481D-831A-F13F77D8A1C6}" dt="2022-10-01T15:13:55.007" v="164" actId="47"/>
        <pc:sldMkLst>
          <pc:docMk/>
          <pc:sldMk cId="973886309" sldId="377"/>
        </pc:sldMkLst>
      </pc:sldChg>
      <pc:sldChg chg="del">
        <pc:chgData name="Bernardino Morillo Merino" userId="84b04d3a-c28a-4dac-b3d4-e9819d8d01e1" providerId="ADAL" clId="{ACB85834-EEFE-481D-831A-F13F77D8A1C6}" dt="2022-10-01T15:13:55.007" v="164" actId="47"/>
        <pc:sldMkLst>
          <pc:docMk/>
          <pc:sldMk cId="1178209534" sldId="378"/>
        </pc:sldMkLst>
      </pc:sldChg>
      <pc:sldChg chg="delSp">
        <pc:chgData name="Bernardino Morillo Merino" userId="84b04d3a-c28a-4dac-b3d4-e9819d8d01e1" providerId="ADAL" clId="{ACB85834-EEFE-481D-831A-F13F77D8A1C6}" dt="2022-10-01T15:20:03.062" v="275" actId="478"/>
        <pc:sldMkLst>
          <pc:docMk/>
          <pc:sldMk cId="3321424543" sldId="379"/>
        </pc:sldMkLst>
        <pc:grpChg chg="del">
          <ac:chgData name="Bernardino Morillo Merino" userId="84b04d3a-c28a-4dac-b3d4-e9819d8d01e1" providerId="ADAL" clId="{ACB85834-EEFE-481D-831A-F13F77D8A1C6}" dt="2022-10-01T15:20:03.062" v="275" actId="478"/>
          <ac:grpSpMkLst>
            <pc:docMk/>
            <pc:sldMk cId="3321424543" sldId="379"/>
            <ac:grpSpMk id="5" creationId="{AAD68052-F6AD-46CF-82BE-1B0AFE18E9C7}"/>
          </ac:grpSpMkLst>
        </pc:grpChg>
        <pc:grpChg chg="del">
          <ac:chgData name="Bernardino Morillo Merino" userId="84b04d3a-c28a-4dac-b3d4-e9819d8d01e1" providerId="ADAL" clId="{ACB85834-EEFE-481D-831A-F13F77D8A1C6}" dt="2022-10-01T15:20:03.062" v="275" actId="478"/>
          <ac:grpSpMkLst>
            <pc:docMk/>
            <pc:sldMk cId="3321424543" sldId="379"/>
            <ac:grpSpMk id="8" creationId="{706FAE1D-1A0D-4396-A47B-C740B4C80BD2}"/>
          </ac:grpSpMkLst>
        </pc:grpChg>
        <pc:grpChg chg="del">
          <ac:chgData name="Bernardino Morillo Merino" userId="84b04d3a-c28a-4dac-b3d4-e9819d8d01e1" providerId="ADAL" clId="{ACB85834-EEFE-481D-831A-F13F77D8A1C6}" dt="2022-10-01T15:20:03.062" v="275" actId="478"/>
          <ac:grpSpMkLst>
            <pc:docMk/>
            <pc:sldMk cId="3321424543" sldId="379"/>
            <ac:grpSpMk id="16" creationId="{4AA6E359-49AC-4AF2-A2D1-8576F89C4271}"/>
          </ac:grpSpMkLst>
        </pc:grpChg>
      </pc:sldChg>
      <pc:sldChg chg="delSp">
        <pc:chgData name="Bernardino Morillo Merino" userId="84b04d3a-c28a-4dac-b3d4-e9819d8d01e1" providerId="ADAL" clId="{ACB85834-EEFE-481D-831A-F13F77D8A1C6}" dt="2022-10-01T15:19:53.248" v="272" actId="478"/>
        <pc:sldMkLst>
          <pc:docMk/>
          <pc:sldMk cId="1855091887" sldId="380"/>
        </pc:sldMkLst>
        <pc:grpChg chg="del">
          <ac:chgData name="Bernardino Morillo Merino" userId="84b04d3a-c28a-4dac-b3d4-e9819d8d01e1" providerId="ADAL" clId="{ACB85834-EEFE-481D-831A-F13F77D8A1C6}" dt="2022-10-01T15:19:53.248" v="272" actId="478"/>
          <ac:grpSpMkLst>
            <pc:docMk/>
            <pc:sldMk cId="1855091887" sldId="380"/>
            <ac:grpSpMk id="6" creationId="{D4FEE6AA-4161-49E9-981D-00CC03590E45}"/>
          </ac:grpSpMkLst>
        </pc:grpChg>
        <pc:grpChg chg="del">
          <ac:chgData name="Bernardino Morillo Merino" userId="84b04d3a-c28a-4dac-b3d4-e9819d8d01e1" providerId="ADAL" clId="{ACB85834-EEFE-481D-831A-F13F77D8A1C6}" dt="2022-10-01T15:19:53.248" v="272" actId="478"/>
          <ac:grpSpMkLst>
            <pc:docMk/>
            <pc:sldMk cId="1855091887" sldId="380"/>
            <ac:grpSpMk id="9" creationId="{2520BF39-897A-4964-925A-3A2C06798A0C}"/>
          </ac:grpSpMkLst>
        </pc:grpChg>
        <pc:grpChg chg="del">
          <ac:chgData name="Bernardino Morillo Merino" userId="84b04d3a-c28a-4dac-b3d4-e9819d8d01e1" providerId="ADAL" clId="{ACB85834-EEFE-481D-831A-F13F77D8A1C6}" dt="2022-10-01T15:19:53.248" v="272" actId="478"/>
          <ac:grpSpMkLst>
            <pc:docMk/>
            <pc:sldMk cId="1855091887" sldId="380"/>
            <ac:grpSpMk id="17" creationId="{E440B925-3060-4802-9668-7A731392ADFC}"/>
          </ac:grpSpMkLst>
        </pc:grpChg>
      </pc:sldChg>
      <pc:sldChg chg="del">
        <pc:chgData name="Bernardino Morillo Merino" userId="84b04d3a-c28a-4dac-b3d4-e9819d8d01e1" providerId="ADAL" clId="{ACB85834-EEFE-481D-831A-F13F77D8A1C6}" dt="2022-10-01T15:17:17.932" v="227" actId="47"/>
        <pc:sldMkLst>
          <pc:docMk/>
          <pc:sldMk cId="2286315715" sldId="381"/>
        </pc:sldMkLst>
      </pc:sldChg>
      <pc:sldChg chg="del">
        <pc:chgData name="Bernardino Morillo Merino" userId="84b04d3a-c28a-4dac-b3d4-e9819d8d01e1" providerId="ADAL" clId="{ACB85834-EEFE-481D-831A-F13F77D8A1C6}" dt="2022-10-01T15:17:20.564" v="228" actId="47"/>
        <pc:sldMkLst>
          <pc:docMk/>
          <pc:sldMk cId="4160606035" sldId="382"/>
        </pc:sldMkLst>
      </pc:sldChg>
      <pc:sldChg chg="del">
        <pc:chgData name="Bernardino Morillo Merino" userId="84b04d3a-c28a-4dac-b3d4-e9819d8d01e1" providerId="ADAL" clId="{ACB85834-EEFE-481D-831A-F13F77D8A1C6}" dt="2022-10-01T15:17:21.231" v="229" actId="47"/>
        <pc:sldMkLst>
          <pc:docMk/>
          <pc:sldMk cId="1534841948" sldId="383"/>
        </pc:sldMkLst>
      </pc:sldChg>
      <pc:sldChg chg="del">
        <pc:chgData name="Bernardino Morillo Merino" userId="84b04d3a-c28a-4dac-b3d4-e9819d8d01e1" providerId="ADAL" clId="{ACB85834-EEFE-481D-831A-F13F77D8A1C6}" dt="2022-10-01T15:17:22.337" v="230" actId="47"/>
        <pc:sldMkLst>
          <pc:docMk/>
          <pc:sldMk cId="2070710282" sldId="384"/>
        </pc:sldMkLst>
      </pc:sldChg>
      <pc:sldChg chg="addSp delSp modSp add mod">
        <pc:chgData name="Bernardino Morillo Merino" userId="84b04d3a-c28a-4dac-b3d4-e9819d8d01e1" providerId="ADAL" clId="{ACB85834-EEFE-481D-831A-F13F77D8A1C6}" dt="2022-10-01T15:13:04.051" v="161" actId="1076"/>
        <pc:sldMkLst>
          <pc:docMk/>
          <pc:sldMk cId="2287742811" sldId="385"/>
        </pc:sldMkLst>
        <pc:spChg chg="del">
          <ac:chgData name="Bernardino Morillo Merino" userId="84b04d3a-c28a-4dac-b3d4-e9819d8d01e1" providerId="ADAL" clId="{ACB85834-EEFE-481D-831A-F13F77D8A1C6}" dt="2022-10-01T15:10:12.551" v="141" actId="478"/>
          <ac:spMkLst>
            <pc:docMk/>
            <pc:sldMk cId="2287742811" sldId="385"/>
            <ac:spMk id="2" creationId="{004F234F-F85E-7741-28E0-B44B104769F9}"/>
          </ac:spMkLst>
        </pc:spChg>
        <pc:picChg chg="del">
          <ac:chgData name="Bernardino Morillo Merino" userId="84b04d3a-c28a-4dac-b3d4-e9819d8d01e1" providerId="ADAL" clId="{ACB85834-EEFE-481D-831A-F13F77D8A1C6}" dt="2022-10-01T15:10:11.581" v="140" actId="478"/>
          <ac:picMkLst>
            <pc:docMk/>
            <pc:sldMk cId="2287742811" sldId="385"/>
            <ac:picMk id="6" creationId="{11F708DD-5606-3A5E-580F-0A480E44F693}"/>
          </ac:picMkLst>
        </pc:picChg>
        <pc:picChg chg="add mod">
          <ac:chgData name="Bernardino Morillo Merino" userId="84b04d3a-c28a-4dac-b3d4-e9819d8d01e1" providerId="ADAL" clId="{ACB85834-EEFE-481D-831A-F13F77D8A1C6}" dt="2022-10-01T15:13:04.051" v="161" actId="1076"/>
          <ac:picMkLst>
            <pc:docMk/>
            <pc:sldMk cId="2287742811" sldId="385"/>
            <ac:picMk id="33794" creationId="{939EBF1F-AEB9-B75E-D958-66F6C504BC92}"/>
          </ac:picMkLst>
        </pc:picChg>
      </pc:sldChg>
      <pc:sldChg chg="delSp add del">
        <pc:chgData name="Bernardino Morillo Merino" userId="84b04d3a-c28a-4dac-b3d4-e9819d8d01e1" providerId="ADAL" clId="{ACB85834-EEFE-481D-831A-F13F77D8A1C6}" dt="2022-10-01T15:14:09.959" v="167" actId="47"/>
        <pc:sldMkLst>
          <pc:docMk/>
          <pc:sldMk cId="305727631" sldId="386"/>
        </pc:sldMkLst>
        <pc:picChg chg="del">
          <ac:chgData name="Bernardino Morillo Merino" userId="84b04d3a-c28a-4dac-b3d4-e9819d8d01e1" providerId="ADAL" clId="{ACB85834-EEFE-481D-831A-F13F77D8A1C6}" dt="2022-10-01T15:13:09.001" v="163" actId="478"/>
          <ac:picMkLst>
            <pc:docMk/>
            <pc:sldMk cId="305727631" sldId="386"/>
            <ac:picMk id="33794" creationId="{939EBF1F-AEB9-B75E-D958-66F6C504BC92}"/>
          </ac:picMkLst>
        </pc:picChg>
      </pc:sldChg>
      <pc:sldChg chg="addSp modSp new mod">
        <pc:chgData name="Bernardino Morillo Merino" userId="84b04d3a-c28a-4dac-b3d4-e9819d8d01e1" providerId="ADAL" clId="{ACB85834-EEFE-481D-831A-F13F77D8A1C6}" dt="2022-10-01T15:23:51.364" v="295" actId="14100"/>
        <pc:sldMkLst>
          <pc:docMk/>
          <pc:sldMk cId="944252844" sldId="386"/>
        </pc:sldMkLst>
        <pc:picChg chg="add mod modCrop">
          <ac:chgData name="Bernardino Morillo Merino" userId="84b04d3a-c28a-4dac-b3d4-e9819d8d01e1" providerId="ADAL" clId="{ACB85834-EEFE-481D-831A-F13F77D8A1C6}" dt="2022-10-01T15:23:51.364" v="295" actId="14100"/>
          <ac:picMkLst>
            <pc:docMk/>
            <pc:sldMk cId="944252844" sldId="386"/>
            <ac:picMk id="3" creationId="{8131EC72-16E9-B399-ADC0-43A4F81A345B}"/>
          </ac:picMkLst>
        </pc:picChg>
      </pc:sldChg>
      <pc:sldChg chg="addSp modSp new">
        <pc:chgData name="Bernardino Morillo Merino" userId="84b04d3a-c28a-4dac-b3d4-e9819d8d01e1" providerId="ADAL" clId="{ACB85834-EEFE-481D-831A-F13F77D8A1C6}" dt="2022-10-01T15:40:12.111" v="403" actId="1076"/>
        <pc:sldMkLst>
          <pc:docMk/>
          <pc:sldMk cId="1516239951" sldId="387"/>
        </pc:sldMkLst>
        <pc:picChg chg="add mod">
          <ac:chgData name="Bernardino Morillo Merino" userId="84b04d3a-c28a-4dac-b3d4-e9819d8d01e1" providerId="ADAL" clId="{ACB85834-EEFE-481D-831A-F13F77D8A1C6}" dt="2022-10-01T15:40:12.111" v="403" actId="1076"/>
          <ac:picMkLst>
            <pc:docMk/>
            <pc:sldMk cId="1516239951" sldId="387"/>
            <ac:picMk id="34818" creationId="{32E019CB-A3C6-D504-C7CB-F9B929A3F082}"/>
          </ac:picMkLst>
        </pc:picChg>
      </pc:sldChg>
      <pc:sldChg chg="addSp delSp modSp add mod">
        <pc:chgData name="Bernardino Morillo Merino" userId="84b04d3a-c28a-4dac-b3d4-e9819d8d01e1" providerId="ADAL" clId="{ACB85834-EEFE-481D-831A-F13F77D8A1C6}" dt="2022-10-01T16:50:27.849" v="1711" actId="20577"/>
        <pc:sldMkLst>
          <pc:docMk/>
          <pc:sldMk cId="3883975806" sldId="388"/>
        </pc:sldMkLst>
        <pc:spChg chg="mod">
          <ac:chgData name="Bernardino Morillo Merino" userId="84b04d3a-c28a-4dac-b3d4-e9819d8d01e1" providerId="ADAL" clId="{ACB85834-EEFE-481D-831A-F13F77D8A1C6}" dt="2022-10-01T16:50:27.849" v="1711" actId="20577"/>
          <ac:spMkLst>
            <pc:docMk/>
            <pc:sldMk cId="3883975806" sldId="388"/>
            <ac:spMk id="3" creationId="{A779FAFC-72CA-90DC-7A6D-C1C7FE9458BB}"/>
          </ac:spMkLst>
        </pc:spChg>
        <pc:graphicFrameChg chg="mod modGraphic">
          <ac:chgData name="Bernardino Morillo Merino" userId="84b04d3a-c28a-4dac-b3d4-e9819d8d01e1" providerId="ADAL" clId="{ACB85834-EEFE-481D-831A-F13F77D8A1C6}" dt="2022-10-01T16:50:08.682" v="1631" actId="1076"/>
          <ac:graphicFrameMkLst>
            <pc:docMk/>
            <pc:sldMk cId="3883975806" sldId="388"/>
            <ac:graphicFrameMk id="6" creationId="{83722EC7-D161-4CD5-9BAE-0337C815BDB9}"/>
          </ac:graphicFrameMkLst>
        </pc:graphicFrameChg>
        <pc:picChg chg="add mod">
          <ac:chgData name="Bernardino Morillo Merino" userId="84b04d3a-c28a-4dac-b3d4-e9819d8d01e1" providerId="ADAL" clId="{ACB85834-EEFE-481D-831A-F13F77D8A1C6}" dt="2022-10-01T16:50:08.682" v="1631" actId="1076"/>
          <ac:picMkLst>
            <pc:docMk/>
            <pc:sldMk cId="3883975806" sldId="388"/>
            <ac:picMk id="2" creationId="{07B2589F-F652-E0AD-A929-587859D5C43E}"/>
          </ac:picMkLst>
        </pc:picChg>
        <pc:picChg chg="mod">
          <ac:chgData name="Bernardino Morillo Merino" userId="84b04d3a-c28a-4dac-b3d4-e9819d8d01e1" providerId="ADAL" clId="{ACB85834-EEFE-481D-831A-F13F77D8A1C6}" dt="2022-10-01T16:50:08.682" v="1631" actId="1076"/>
          <ac:picMkLst>
            <pc:docMk/>
            <pc:sldMk cId="3883975806" sldId="388"/>
            <ac:picMk id="18" creationId="{F97F541F-BA8B-4972-AF9B-9C839D630018}"/>
          </ac:picMkLst>
        </pc:picChg>
        <pc:picChg chg="mod">
          <ac:chgData name="Bernardino Morillo Merino" userId="84b04d3a-c28a-4dac-b3d4-e9819d8d01e1" providerId="ADAL" clId="{ACB85834-EEFE-481D-831A-F13F77D8A1C6}" dt="2022-10-01T16:50:08.682" v="1631" actId="1076"/>
          <ac:picMkLst>
            <pc:docMk/>
            <pc:sldMk cId="3883975806" sldId="388"/>
            <ac:picMk id="22" creationId="{EB7D3BCD-CD70-4492-AA7B-FFD0FC6D6401}"/>
          </ac:picMkLst>
        </pc:picChg>
        <pc:picChg chg="add del">
          <ac:chgData name="Bernardino Morillo Merino" userId="84b04d3a-c28a-4dac-b3d4-e9819d8d01e1" providerId="ADAL" clId="{ACB85834-EEFE-481D-831A-F13F77D8A1C6}" dt="2022-10-01T16:39:55.324" v="417" actId="478"/>
          <ac:picMkLst>
            <pc:docMk/>
            <pc:sldMk cId="3883975806" sldId="388"/>
            <ac:picMk id="3074" creationId="{06F89C45-D32A-4A52-A0DB-FFFF109CC2BC}"/>
          </ac:picMkLst>
        </pc:picChg>
        <pc:picChg chg="del">
          <ac:chgData name="Bernardino Morillo Merino" userId="84b04d3a-c28a-4dac-b3d4-e9819d8d01e1" providerId="ADAL" clId="{ACB85834-EEFE-481D-831A-F13F77D8A1C6}" dt="2022-10-01T16:39:18.600" v="405" actId="478"/>
          <ac:picMkLst>
            <pc:docMk/>
            <pc:sldMk cId="3883975806" sldId="388"/>
            <ac:picMk id="3076" creationId="{10BC4240-E540-4C84-9AC4-D5CDC19BF22B}"/>
          </ac:picMkLst>
        </pc:picChg>
      </pc:sldChg>
      <pc:sldMasterChg chg="addSp delSp modSp mod delSldLayout modSldLayout">
        <pc:chgData name="Bernardino Morillo Merino" userId="84b04d3a-c28a-4dac-b3d4-e9819d8d01e1" providerId="ADAL" clId="{ACB85834-EEFE-481D-831A-F13F77D8A1C6}" dt="2022-10-01T15:11:18.429" v="158"/>
        <pc:sldMasterMkLst>
          <pc:docMk/>
          <pc:sldMasterMk cId="3781897092" sldId="2147483648"/>
        </pc:sldMasterMkLst>
        <pc:spChg chg="del">
          <ac:chgData name="Bernardino Morillo Merino" userId="84b04d3a-c28a-4dac-b3d4-e9819d8d01e1" providerId="ADAL" clId="{ACB85834-EEFE-481D-831A-F13F77D8A1C6}" dt="2022-10-01T15:11:17.124" v="157" actId="478"/>
          <ac:spMkLst>
            <pc:docMk/>
            <pc:sldMasterMk cId="3781897092" sldId="2147483648"/>
            <ac:spMk id="2" creationId="{00000000-0000-0000-0000-000000000000}"/>
          </ac:spMkLst>
        </pc:spChg>
        <pc:spChg chg="del">
          <ac:chgData name="Bernardino Morillo Merino" userId="84b04d3a-c28a-4dac-b3d4-e9819d8d01e1" providerId="ADAL" clId="{ACB85834-EEFE-481D-831A-F13F77D8A1C6}" dt="2022-10-01T15:11:17.124" v="157" actId="478"/>
          <ac:spMkLst>
            <pc:docMk/>
            <pc:sldMasterMk cId="3781897092" sldId="2147483648"/>
            <ac:spMk id="3" creationId="{00000000-0000-0000-0000-000000000000}"/>
          </ac:spMkLst>
        </pc:spChg>
        <pc:spChg chg="del">
          <ac:chgData name="Bernardino Morillo Merino" userId="84b04d3a-c28a-4dac-b3d4-e9819d8d01e1" providerId="ADAL" clId="{ACB85834-EEFE-481D-831A-F13F77D8A1C6}" dt="2022-10-01T15:11:17.124" v="157" actId="478"/>
          <ac:spMkLst>
            <pc:docMk/>
            <pc:sldMasterMk cId="3781897092" sldId="2147483648"/>
            <ac:spMk id="4" creationId="{00000000-0000-0000-0000-000000000000}"/>
          </ac:spMkLst>
        </pc:spChg>
        <pc:spChg chg="del">
          <ac:chgData name="Bernardino Morillo Merino" userId="84b04d3a-c28a-4dac-b3d4-e9819d8d01e1" providerId="ADAL" clId="{ACB85834-EEFE-481D-831A-F13F77D8A1C6}" dt="2022-10-01T15:11:17.124" v="157" actId="478"/>
          <ac:spMkLst>
            <pc:docMk/>
            <pc:sldMasterMk cId="3781897092" sldId="2147483648"/>
            <ac:spMk id="5" creationId="{00000000-0000-0000-0000-000000000000}"/>
          </ac:spMkLst>
        </pc:spChg>
        <pc:spChg chg="del">
          <ac:chgData name="Bernardino Morillo Merino" userId="84b04d3a-c28a-4dac-b3d4-e9819d8d01e1" providerId="ADAL" clId="{ACB85834-EEFE-481D-831A-F13F77D8A1C6}" dt="2022-10-01T15:11:17.124" v="157" actId="478"/>
          <ac:spMkLst>
            <pc:docMk/>
            <pc:sldMasterMk cId="3781897092" sldId="2147483648"/>
            <ac:spMk id="6" creationId="{00000000-0000-0000-0000-000000000000}"/>
          </ac:spMkLst>
        </pc:spChg>
        <pc:picChg chg="add mod">
          <ac:chgData name="Bernardino Morillo Merino" userId="84b04d3a-c28a-4dac-b3d4-e9819d8d01e1" providerId="ADAL" clId="{ACB85834-EEFE-481D-831A-F13F77D8A1C6}" dt="2022-10-01T15:11:18.429" v="158"/>
          <ac:picMkLst>
            <pc:docMk/>
            <pc:sldMasterMk cId="3781897092" sldId="2147483648"/>
            <ac:picMk id="7" creationId="{FE95A936-023F-59E5-D7D8-DD2130483E25}"/>
          </ac:picMkLst>
        </pc:picChg>
        <pc:sldLayoutChg chg="delSp mod">
          <pc:chgData name="Bernardino Morillo Merino" userId="84b04d3a-c28a-4dac-b3d4-e9819d8d01e1" providerId="ADAL" clId="{ACB85834-EEFE-481D-831A-F13F77D8A1C6}" dt="2022-10-01T15:11:14.964" v="156" actId="478"/>
          <pc:sldLayoutMkLst>
            <pc:docMk/>
            <pc:sldMasterMk cId="3781897092" sldId="2147483648"/>
            <pc:sldLayoutMk cId="2867782139" sldId="2147483649"/>
          </pc:sldLayoutMkLst>
          <pc:spChg chg="del">
            <ac:chgData name="Bernardino Morillo Merino" userId="84b04d3a-c28a-4dac-b3d4-e9819d8d01e1" providerId="ADAL" clId="{ACB85834-EEFE-481D-831A-F13F77D8A1C6}" dt="2022-10-01T15:11:14.964" v="156" actId="478"/>
            <ac:spMkLst>
              <pc:docMk/>
              <pc:sldMasterMk cId="3781897092" sldId="2147483648"/>
              <pc:sldLayoutMk cId="2867782139" sldId="2147483649"/>
              <ac:spMk id="2" creationId="{00000000-0000-0000-0000-000000000000}"/>
            </ac:spMkLst>
          </pc:spChg>
          <pc:spChg chg="del">
            <ac:chgData name="Bernardino Morillo Merino" userId="84b04d3a-c28a-4dac-b3d4-e9819d8d01e1" providerId="ADAL" clId="{ACB85834-EEFE-481D-831A-F13F77D8A1C6}" dt="2022-10-01T15:11:14.964" v="156" actId="478"/>
            <ac:spMkLst>
              <pc:docMk/>
              <pc:sldMasterMk cId="3781897092" sldId="2147483648"/>
              <pc:sldLayoutMk cId="2867782139" sldId="2147483649"/>
              <ac:spMk id="3" creationId="{00000000-0000-0000-0000-000000000000}"/>
            </ac:spMkLst>
          </pc:spChg>
          <pc:spChg chg="del">
            <ac:chgData name="Bernardino Morillo Merino" userId="84b04d3a-c28a-4dac-b3d4-e9819d8d01e1" providerId="ADAL" clId="{ACB85834-EEFE-481D-831A-F13F77D8A1C6}" dt="2022-10-01T15:11:14.964" v="156" actId="478"/>
            <ac:spMkLst>
              <pc:docMk/>
              <pc:sldMasterMk cId="3781897092" sldId="2147483648"/>
              <pc:sldLayoutMk cId="2867782139" sldId="2147483649"/>
              <ac:spMk id="4" creationId="{00000000-0000-0000-0000-000000000000}"/>
            </ac:spMkLst>
          </pc:spChg>
          <pc:spChg chg="del">
            <ac:chgData name="Bernardino Morillo Merino" userId="84b04d3a-c28a-4dac-b3d4-e9819d8d01e1" providerId="ADAL" clId="{ACB85834-EEFE-481D-831A-F13F77D8A1C6}" dt="2022-10-01T15:11:14.964" v="156" actId="478"/>
            <ac:spMkLst>
              <pc:docMk/>
              <pc:sldMasterMk cId="3781897092" sldId="2147483648"/>
              <pc:sldLayoutMk cId="2867782139" sldId="2147483649"/>
              <ac:spMk id="5" creationId="{00000000-0000-0000-0000-000000000000}"/>
            </ac:spMkLst>
          </pc:spChg>
          <pc:spChg chg="del">
            <ac:chgData name="Bernardino Morillo Merino" userId="84b04d3a-c28a-4dac-b3d4-e9819d8d01e1" providerId="ADAL" clId="{ACB85834-EEFE-481D-831A-F13F77D8A1C6}" dt="2022-10-01T15:11:14.964" v="156" actId="478"/>
            <ac:spMkLst>
              <pc:docMk/>
              <pc:sldMasterMk cId="3781897092" sldId="2147483648"/>
              <pc:sldLayoutMk cId="2867782139" sldId="2147483649"/>
              <ac:spMk id="6" creationId="{00000000-0000-0000-0000-000000000000}"/>
            </ac:spMkLst>
          </pc:spChg>
        </pc:sldLayoutChg>
        <pc:sldLayoutChg chg="del">
          <pc:chgData name="Bernardino Morillo Merino" userId="84b04d3a-c28a-4dac-b3d4-e9819d8d01e1" providerId="ADAL" clId="{ACB85834-EEFE-481D-831A-F13F77D8A1C6}" dt="2022-10-01T15:10:59.499" v="155" actId="2696"/>
          <pc:sldLayoutMkLst>
            <pc:docMk/>
            <pc:sldMasterMk cId="3781897092" sldId="2147483648"/>
            <pc:sldLayoutMk cId="2025218729" sldId="2147483650"/>
          </pc:sldLayoutMkLst>
        </pc:sldLayoutChg>
        <pc:sldLayoutChg chg="del">
          <pc:chgData name="Bernardino Morillo Merino" userId="84b04d3a-c28a-4dac-b3d4-e9819d8d01e1" providerId="ADAL" clId="{ACB85834-EEFE-481D-831A-F13F77D8A1C6}" dt="2022-10-01T15:10:57.978" v="154" actId="2696"/>
          <pc:sldLayoutMkLst>
            <pc:docMk/>
            <pc:sldMasterMk cId="3781897092" sldId="2147483648"/>
            <pc:sldLayoutMk cId="3901517762" sldId="2147483651"/>
          </pc:sldLayoutMkLst>
        </pc:sldLayoutChg>
        <pc:sldLayoutChg chg="del">
          <pc:chgData name="Bernardino Morillo Merino" userId="84b04d3a-c28a-4dac-b3d4-e9819d8d01e1" providerId="ADAL" clId="{ACB85834-EEFE-481D-831A-F13F77D8A1C6}" dt="2022-10-01T15:10:55.625" v="153" actId="2696"/>
          <pc:sldLayoutMkLst>
            <pc:docMk/>
            <pc:sldMasterMk cId="3781897092" sldId="2147483648"/>
            <pc:sldLayoutMk cId="3211875269" sldId="2147483652"/>
          </pc:sldLayoutMkLst>
        </pc:sldLayoutChg>
        <pc:sldLayoutChg chg="del">
          <pc:chgData name="Bernardino Morillo Merino" userId="84b04d3a-c28a-4dac-b3d4-e9819d8d01e1" providerId="ADAL" clId="{ACB85834-EEFE-481D-831A-F13F77D8A1C6}" dt="2022-10-01T15:10:54.004" v="152" actId="2696"/>
          <pc:sldLayoutMkLst>
            <pc:docMk/>
            <pc:sldMasterMk cId="3781897092" sldId="2147483648"/>
            <pc:sldLayoutMk cId="3573314569" sldId="2147483653"/>
          </pc:sldLayoutMkLst>
        </pc:sldLayoutChg>
        <pc:sldLayoutChg chg="del">
          <pc:chgData name="Bernardino Morillo Merino" userId="84b04d3a-c28a-4dac-b3d4-e9819d8d01e1" providerId="ADAL" clId="{ACB85834-EEFE-481D-831A-F13F77D8A1C6}" dt="2022-10-01T15:10:52.618" v="151" actId="2696"/>
          <pc:sldLayoutMkLst>
            <pc:docMk/>
            <pc:sldMasterMk cId="3781897092" sldId="2147483648"/>
            <pc:sldLayoutMk cId="3134439875" sldId="2147483654"/>
          </pc:sldLayoutMkLst>
        </pc:sldLayoutChg>
        <pc:sldLayoutChg chg="del">
          <pc:chgData name="Bernardino Morillo Merino" userId="84b04d3a-c28a-4dac-b3d4-e9819d8d01e1" providerId="ADAL" clId="{ACB85834-EEFE-481D-831A-F13F77D8A1C6}" dt="2022-10-01T15:10:49.729" v="149" actId="2696"/>
          <pc:sldLayoutMkLst>
            <pc:docMk/>
            <pc:sldMasterMk cId="3781897092" sldId="2147483648"/>
            <pc:sldLayoutMk cId="2631988540" sldId="2147483655"/>
          </pc:sldLayoutMkLst>
        </pc:sldLayoutChg>
        <pc:sldLayoutChg chg="del">
          <pc:chgData name="Bernardino Morillo Merino" userId="84b04d3a-c28a-4dac-b3d4-e9819d8d01e1" providerId="ADAL" clId="{ACB85834-EEFE-481D-831A-F13F77D8A1C6}" dt="2022-10-01T15:10:51.193" v="150" actId="2696"/>
          <pc:sldLayoutMkLst>
            <pc:docMk/>
            <pc:sldMasterMk cId="3781897092" sldId="2147483648"/>
            <pc:sldLayoutMk cId="4266180032" sldId="2147483656"/>
          </pc:sldLayoutMkLst>
        </pc:sldLayoutChg>
        <pc:sldLayoutChg chg="del">
          <pc:chgData name="Bernardino Morillo Merino" userId="84b04d3a-c28a-4dac-b3d4-e9819d8d01e1" providerId="ADAL" clId="{ACB85834-EEFE-481D-831A-F13F77D8A1C6}" dt="2022-10-01T15:10:48.385" v="148" actId="2696"/>
          <pc:sldLayoutMkLst>
            <pc:docMk/>
            <pc:sldMasterMk cId="3781897092" sldId="2147483648"/>
            <pc:sldLayoutMk cId="1457956290" sldId="2147483657"/>
          </pc:sldLayoutMkLst>
        </pc:sldLayoutChg>
        <pc:sldLayoutChg chg="del">
          <pc:chgData name="Bernardino Morillo Merino" userId="84b04d3a-c28a-4dac-b3d4-e9819d8d01e1" providerId="ADAL" clId="{ACB85834-EEFE-481D-831A-F13F77D8A1C6}" dt="2022-10-01T15:10:46.861" v="147" actId="2696"/>
          <pc:sldLayoutMkLst>
            <pc:docMk/>
            <pc:sldMasterMk cId="3781897092" sldId="2147483648"/>
            <pc:sldLayoutMk cId="354686817" sldId="2147483658"/>
          </pc:sldLayoutMkLst>
        </pc:sldLayoutChg>
        <pc:sldLayoutChg chg="del">
          <pc:chgData name="Bernardino Morillo Merino" userId="84b04d3a-c28a-4dac-b3d4-e9819d8d01e1" providerId="ADAL" clId="{ACB85834-EEFE-481D-831A-F13F77D8A1C6}" dt="2022-10-01T15:10:44.839" v="146" actId="2696"/>
          <pc:sldLayoutMkLst>
            <pc:docMk/>
            <pc:sldMasterMk cId="3781897092" sldId="2147483648"/>
            <pc:sldLayoutMk cId="2624835827" sldId="2147483659"/>
          </pc:sldLayoutMkLst>
        </pc:sldLayoutChg>
      </pc:sldMasterChg>
    </pc:docChg>
  </pc:docChgLst>
  <pc:docChgLst>
    <pc:chgData name="Bernardino Morillo Merino" userId="84b04d3a-c28a-4dac-b3d4-e9819d8d01e1" providerId="ADAL" clId="{4F8DCD5A-CA07-4925-A150-1D52FABEB97B}"/>
    <pc:docChg chg="undo custSel addSld delSld modSld sldOrd">
      <pc:chgData name="Bernardino Morillo Merino" userId="84b04d3a-c28a-4dac-b3d4-e9819d8d01e1" providerId="ADAL" clId="{4F8DCD5A-CA07-4925-A150-1D52FABEB97B}" dt="2023-01-19T17:53:54.076" v="250" actId="20577"/>
      <pc:docMkLst>
        <pc:docMk/>
      </pc:docMkLst>
      <pc:sldChg chg="modSp mod">
        <pc:chgData name="Bernardino Morillo Merino" userId="84b04d3a-c28a-4dac-b3d4-e9819d8d01e1" providerId="ADAL" clId="{4F8DCD5A-CA07-4925-A150-1D52FABEB97B}" dt="2023-01-08T10:50:03.297" v="43" actId="20577"/>
        <pc:sldMkLst>
          <pc:docMk/>
          <pc:sldMk cId="4288959423" sldId="258"/>
        </pc:sldMkLst>
        <pc:spChg chg="mod">
          <ac:chgData name="Bernardino Morillo Merino" userId="84b04d3a-c28a-4dac-b3d4-e9819d8d01e1" providerId="ADAL" clId="{4F8DCD5A-CA07-4925-A150-1D52FABEB97B}" dt="2023-01-08T10:50:03.297" v="43" actId="20577"/>
          <ac:spMkLst>
            <pc:docMk/>
            <pc:sldMk cId="4288959423" sldId="258"/>
            <ac:spMk id="60" creationId="{A559B030-8B2B-4D46-8462-6833757F122A}"/>
          </ac:spMkLst>
        </pc:spChg>
      </pc:sldChg>
      <pc:sldChg chg="add">
        <pc:chgData name="Bernardino Morillo Merino" userId="84b04d3a-c28a-4dac-b3d4-e9819d8d01e1" providerId="ADAL" clId="{4F8DCD5A-CA07-4925-A150-1D52FABEB97B}" dt="2023-01-08T15:32:38.234" v="193"/>
        <pc:sldMkLst>
          <pc:docMk/>
          <pc:sldMk cId="1535639399" sldId="259"/>
        </pc:sldMkLst>
      </pc:sldChg>
      <pc:sldChg chg="add">
        <pc:chgData name="Bernardino Morillo Merino" userId="84b04d3a-c28a-4dac-b3d4-e9819d8d01e1" providerId="ADAL" clId="{4F8DCD5A-CA07-4925-A150-1D52FABEB97B}" dt="2023-01-08T15:32:38.234" v="193"/>
        <pc:sldMkLst>
          <pc:docMk/>
          <pc:sldMk cId="3836746764" sldId="260"/>
        </pc:sldMkLst>
      </pc:sldChg>
      <pc:sldChg chg="add">
        <pc:chgData name="Bernardino Morillo Merino" userId="84b04d3a-c28a-4dac-b3d4-e9819d8d01e1" providerId="ADAL" clId="{4F8DCD5A-CA07-4925-A150-1D52FABEB97B}" dt="2023-01-08T15:32:38.234" v="193"/>
        <pc:sldMkLst>
          <pc:docMk/>
          <pc:sldMk cId="800090683" sldId="261"/>
        </pc:sldMkLst>
      </pc:sldChg>
      <pc:sldChg chg="modSp add mod">
        <pc:chgData name="Bernardino Morillo Merino" userId="84b04d3a-c28a-4dac-b3d4-e9819d8d01e1" providerId="ADAL" clId="{4F8DCD5A-CA07-4925-A150-1D52FABEB97B}" dt="2023-01-08T15:32:50.485" v="196" actId="1036"/>
        <pc:sldMkLst>
          <pc:docMk/>
          <pc:sldMk cId="3578848343" sldId="262"/>
        </pc:sldMkLst>
        <pc:picChg chg="mod">
          <ac:chgData name="Bernardino Morillo Merino" userId="84b04d3a-c28a-4dac-b3d4-e9819d8d01e1" providerId="ADAL" clId="{4F8DCD5A-CA07-4925-A150-1D52FABEB97B}" dt="2023-01-08T15:32:50.485" v="196" actId="1036"/>
          <ac:picMkLst>
            <pc:docMk/>
            <pc:sldMk cId="3578848343" sldId="262"/>
            <ac:picMk id="3" creationId="{2A638D8D-4FA2-453D-08AE-2F9700BE8CCB}"/>
          </ac:picMkLst>
        </pc:picChg>
      </pc:sldChg>
      <pc:sldChg chg="modSp add mod">
        <pc:chgData name="Bernardino Morillo Merino" userId="84b04d3a-c28a-4dac-b3d4-e9819d8d01e1" providerId="ADAL" clId="{4F8DCD5A-CA07-4925-A150-1D52FABEB97B}" dt="2023-01-08T15:32:55.456" v="199" actId="1035"/>
        <pc:sldMkLst>
          <pc:docMk/>
          <pc:sldMk cId="1996534999" sldId="263"/>
        </pc:sldMkLst>
        <pc:picChg chg="mod">
          <ac:chgData name="Bernardino Morillo Merino" userId="84b04d3a-c28a-4dac-b3d4-e9819d8d01e1" providerId="ADAL" clId="{4F8DCD5A-CA07-4925-A150-1D52FABEB97B}" dt="2023-01-08T15:32:55.456" v="199" actId="1035"/>
          <ac:picMkLst>
            <pc:docMk/>
            <pc:sldMk cId="1996534999" sldId="263"/>
            <ac:picMk id="2" creationId="{5A0B9A49-3D61-AD3A-7BDC-252BF554B1BB}"/>
          </ac:picMkLst>
        </pc:picChg>
      </pc:sldChg>
      <pc:sldChg chg="add del">
        <pc:chgData name="Bernardino Morillo Merino" userId="84b04d3a-c28a-4dac-b3d4-e9819d8d01e1" providerId="ADAL" clId="{4F8DCD5A-CA07-4925-A150-1D52FABEB97B}" dt="2023-01-08T15:33:09.818" v="200" actId="47"/>
        <pc:sldMkLst>
          <pc:docMk/>
          <pc:sldMk cId="2140769058" sldId="264"/>
        </pc:sldMkLst>
      </pc:sldChg>
      <pc:sldChg chg="add">
        <pc:chgData name="Bernardino Morillo Merino" userId="84b04d3a-c28a-4dac-b3d4-e9819d8d01e1" providerId="ADAL" clId="{4F8DCD5A-CA07-4925-A150-1D52FABEB97B}" dt="2023-01-08T15:32:38.234" v="193"/>
        <pc:sldMkLst>
          <pc:docMk/>
          <pc:sldMk cId="1355630601" sldId="265"/>
        </pc:sldMkLst>
      </pc:sldChg>
      <pc:sldChg chg="add">
        <pc:chgData name="Bernardino Morillo Merino" userId="84b04d3a-c28a-4dac-b3d4-e9819d8d01e1" providerId="ADAL" clId="{4F8DCD5A-CA07-4925-A150-1D52FABEB97B}" dt="2023-01-08T15:32:38.234" v="193"/>
        <pc:sldMkLst>
          <pc:docMk/>
          <pc:sldMk cId="127256634" sldId="266"/>
        </pc:sldMkLst>
      </pc:sldChg>
      <pc:sldChg chg="add del">
        <pc:chgData name="Bernardino Morillo Merino" userId="84b04d3a-c28a-4dac-b3d4-e9819d8d01e1" providerId="ADAL" clId="{4F8DCD5A-CA07-4925-A150-1D52FABEB97B}" dt="2023-01-08T15:33:12.177" v="201" actId="47"/>
        <pc:sldMkLst>
          <pc:docMk/>
          <pc:sldMk cId="111225908" sldId="267"/>
        </pc:sldMkLst>
      </pc:sldChg>
      <pc:sldChg chg="add">
        <pc:chgData name="Bernardino Morillo Merino" userId="84b04d3a-c28a-4dac-b3d4-e9819d8d01e1" providerId="ADAL" clId="{4F8DCD5A-CA07-4925-A150-1D52FABEB97B}" dt="2023-01-08T15:32:38.234" v="193"/>
        <pc:sldMkLst>
          <pc:docMk/>
          <pc:sldMk cId="2536274373" sldId="268"/>
        </pc:sldMkLst>
      </pc:sldChg>
      <pc:sldChg chg="del">
        <pc:chgData name="Bernardino Morillo Merino" userId="84b04d3a-c28a-4dac-b3d4-e9819d8d01e1" providerId="ADAL" clId="{4F8DCD5A-CA07-4925-A150-1D52FABEB97B}" dt="2023-01-08T15:23:09.569" v="94" actId="47"/>
        <pc:sldMkLst>
          <pc:docMk/>
          <pc:sldMk cId="0" sldId="269"/>
        </pc:sldMkLst>
      </pc:sldChg>
      <pc:sldChg chg="add del">
        <pc:chgData name="Bernardino Morillo Merino" userId="84b04d3a-c28a-4dac-b3d4-e9819d8d01e1" providerId="ADAL" clId="{4F8DCD5A-CA07-4925-A150-1D52FABEB97B}" dt="2023-01-08T15:33:20.800" v="204" actId="47"/>
        <pc:sldMkLst>
          <pc:docMk/>
          <pc:sldMk cId="1159917054" sldId="269"/>
        </pc:sldMkLst>
      </pc:sldChg>
      <pc:sldChg chg="del">
        <pc:chgData name="Bernardino Morillo Merino" userId="84b04d3a-c28a-4dac-b3d4-e9819d8d01e1" providerId="ADAL" clId="{4F8DCD5A-CA07-4925-A150-1D52FABEB97B}" dt="2023-01-08T15:23:09.569" v="94" actId="47"/>
        <pc:sldMkLst>
          <pc:docMk/>
          <pc:sldMk cId="0" sldId="270"/>
        </pc:sldMkLst>
      </pc:sldChg>
      <pc:sldChg chg="del">
        <pc:chgData name="Bernardino Morillo Merino" userId="84b04d3a-c28a-4dac-b3d4-e9819d8d01e1" providerId="ADAL" clId="{4F8DCD5A-CA07-4925-A150-1D52FABEB97B}" dt="2023-01-08T15:23:09.569" v="94" actId="47"/>
        <pc:sldMkLst>
          <pc:docMk/>
          <pc:sldMk cId="0" sldId="271"/>
        </pc:sldMkLst>
      </pc:sldChg>
      <pc:sldChg chg="add del">
        <pc:chgData name="Bernardino Morillo Merino" userId="84b04d3a-c28a-4dac-b3d4-e9819d8d01e1" providerId="ADAL" clId="{4F8DCD5A-CA07-4925-A150-1D52FABEB97B}" dt="2023-01-08T15:33:13.159" v="202" actId="47"/>
        <pc:sldMkLst>
          <pc:docMk/>
          <pc:sldMk cId="120406744" sldId="271"/>
        </pc:sldMkLst>
      </pc:sldChg>
      <pc:sldChg chg="add del">
        <pc:chgData name="Bernardino Morillo Merino" userId="84b04d3a-c28a-4dac-b3d4-e9819d8d01e1" providerId="ADAL" clId="{4F8DCD5A-CA07-4925-A150-1D52FABEB97B}" dt="2023-01-08T15:26:12.210" v="104"/>
        <pc:sldMkLst>
          <pc:docMk/>
          <pc:sldMk cId="0" sldId="272"/>
        </pc:sldMkLst>
      </pc:sldChg>
      <pc:sldChg chg="del">
        <pc:chgData name="Bernardino Morillo Merino" userId="84b04d3a-c28a-4dac-b3d4-e9819d8d01e1" providerId="ADAL" clId="{4F8DCD5A-CA07-4925-A150-1D52FABEB97B}" dt="2023-01-08T15:23:09.569" v="94" actId="47"/>
        <pc:sldMkLst>
          <pc:docMk/>
          <pc:sldMk cId="0" sldId="273"/>
        </pc:sldMkLst>
      </pc:sldChg>
      <pc:sldChg chg="del">
        <pc:chgData name="Bernardino Morillo Merino" userId="84b04d3a-c28a-4dac-b3d4-e9819d8d01e1" providerId="ADAL" clId="{4F8DCD5A-CA07-4925-A150-1D52FABEB97B}" dt="2023-01-08T15:23:09.569" v="94" actId="47"/>
        <pc:sldMkLst>
          <pc:docMk/>
          <pc:sldMk cId="0" sldId="274"/>
        </pc:sldMkLst>
      </pc:sldChg>
      <pc:sldChg chg="del">
        <pc:chgData name="Bernardino Morillo Merino" userId="84b04d3a-c28a-4dac-b3d4-e9819d8d01e1" providerId="ADAL" clId="{4F8DCD5A-CA07-4925-A150-1D52FABEB97B}" dt="2023-01-08T15:23:09.569" v="94" actId="47"/>
        <pc:sldMkLst>
          <pc:docMk/>
          <pc:sldMk cId="0" sldId="275"/>
        </pc:sldMkLst>
      </pc:sldChg>
      <pc:sldChg chg="del">
        <pc:chgData name="Bernardino Morillo Merino" userId="84b04d3a-c28a-4dac-b3d4-e9819d8d01e1" providerId="ADAL" clId="{4F8DCD5A-CA07-4925-A150-1D52FABEB97B}" dt="2023-01-08T15:23:09.569" v="94" actId="47"/>
        <pc:sldMkLst>
          <pc:docMk/>
          <pc:sldMk cId="0" sldId="276"/>
        </pc:sldMkLst>
      </pc:sldChg>
      <pc:sldChg chg="del">
        <pc:chgData name="Bernardino Morillo Merino" userId="84b04d3a-c28a-4dac-b3d4-e9819d8d01e1" providerId="ADAL" clId="{4F8DCD5A-CA07-4925-A150-1D52FABEB97B}" dt="2023-01-08T15:23:09.569" v="94" actId="47"/>
        <pc:sldMkLst>
          <pc:docMk/>
          <pc:sldMk cId="0" sldId="277"/>
        </pc:sldMkLst>
      </pc:sldChg>
      <pc:sldChg chg="del">
        <pc:chgData name="Bernardino Morillo Merino" userId="84b04d3a-c28a-4dac-b3d4-e9819d8d01e1" providerId="ADAL" clId="{4F8DCD5A-CA07-4925-A150-1D52FABEB97B}" dt="2023-01-08T15:23:09.569" v="94" actId="47"/>
        <pc:sldMkLst>
          <pc:docMk/>
          <pc:sldMk cId="0" sldId="278"/>
        </pc:sldMkLst>
      </pc:sldChg>
      <pc:sldChg chg="add del">
        <pc:chgData name="Bernardino Morillo Merino" userId="84b04d3a-c28a-4dac-b3d4-e9819d8d01e1" providerId="ADAL" clId="{4F8DCD5A-CA07-4925-A150-1D52FABEB97B}" dt="2023-01-08T15:33:19.053" v="203" actId="47"/>
        <pc:sldMkLst>
          <pc:docMk/>
          <pc:sldMk cId="2784778774" sldId="278"/>
        </pc:sldMkLst>
      </pc:sldChg>
      <pc:sldChg chg="del">
        <pc:chgData name="Bernardino Morillo Merino" userId="84b04d3a-c28a-4dac-b3d4-e9819d8d01e1" providerId="ADAL" clId="{4F8DCD5A-CA07-4925-A150-1D52FABEB97B}" dt="2023-01-08T15:23:09.569" v="94" actId="47"/>
        <pc:sldMkLst>
          <pc:docMk/>
          <pc:sldMk cId="0" sldId="279"/>
        </pc:sldMkLst>
      </pc:sldChg>
      <pc:sldChg chg="modSp add mod">
        <pc:chgData name="Bernardino Morillo Merino" userId="84b04d3a-c28a-4dac-b3d4-e9819d8d01e1" providerId="ADAL" clId="{4F8DCD5A-CA07-4925-A150-1D52FABEB97B}" dt="2023-01-08T15:26:31.579" v="149" actId="20577"/>
        <pc:sldMkLst>
          <pc:docMk/>
          <pc:sldMk cId="2288457410" sldId="280"/>
        </pc:sldMkLst>
        <pc:spChg chg="mod">
          <ac:chgData name="Bernardino Morillo Merino" userId="84b04d3a-c28a-4dac-b3d4-e9819d8d01e1" providerId="ADAL" clId="{4F8DCD5A-CA07-4925-A150-1D52FABEB97B}" dt="2023-01-08T15:26:31.579" v="149" actId="20577"/>
          <ac:spMkLst>
            <pc:docMk/>
            <pc:sldMk cId="2288457410" sldId="280"/>
            <ac:spMk id="3" creationId="{8C0F271F-2078-5D79-B10F-8D6446057CDD}"/>
          </ac:spMkLst>
        </pc:spChg>
      </pc:sldChg>
      <pc:sldChg chg="add">
        <pc:chgData name="Bernardino Morillo Merino" userId="84b04d3a-c28a-4dac-b3d4-e9819d8d01e1" providerId="ADAL" clId="{4F8DCD5A-CA07-4925-A150-1D52FABEB97B}" dt="2023-01-08T15:26:12.210" v="104"/>
        <pc:sldMkLst>
          <pc:docMk/>
          <pc:sldMk cId="599772045" sldId="281"/>
        </pc:sldMkLst>
      </pc:sldChg>
      <pc:sldChg chg="del">
        <pc:chgData name="Bernardino Morillo Merino" userId="84b04d3a-c28a-4dac-b3d4-e9819d8d01e1" providerId="ADAL" clId="{4F8DCD5A-CA07-4925-A150-1D52FABEB97B}" dt="2023-01-08T15:23:09.569" v="94" actId="47"/>
        <pc:sldMkLst>
          <pc:docMk/>
          <pc:sldMk cId="2102898310" sldId="282"/>
        </pc:sldMkLst>
      </pc:sldChg>
      <pc:sldChg chg="add">
        <pc:chgData name="Bernardino Morillo Merino" userId="84b04d3a-c28a-4dac-b3d4-e9819d8d01e1" providerId="ADAL" clId="{4F8DCD5A-CA07-4925-A150-1D52FABEB97B}" dt="2023-01-08T15:26:12.210" v="104"/>
        <pc:sldMkLst>
          <pc:docMk/>
          <pc:sldMk cId="2502229660" sldId="283"/>
        </pc:sldMkLst>
      </pc:sldChg>
      <pc:sldChg chg="add">
        <pc:chgData name="Bernardino Morillo Merino" userId="84b04d3a-c28a-4dac-b3d4-e9819d8d01e1" providerId="ADAL" clId="{4F8DCD5A-CA07-4925-A150-1D52FABEB97B}" dt="2023-01-08T15:26:12.210" v="104"/>
        <pc:sldMkLst>
          <pc:docMk/>
          <pc:sldMk cId="1398777090" sldId="284"/>
        </pc:sldMkLst>
      </pc:sldChg>
      <pc:sldChg chg="modSp add mod">
        <pc:chgData name="Bernardino Morillo Merino" userId="84b04d3a-c28a-4dac-b3d4-e9819d8d01e1" providerId="ADAL" clId="{4F8DCD5A-CA07-4925-A150-1D52FABEB97B}" dt="2023-01-19T17:53:54.076" v="250" actId="20577"/>
        <pc:sldMkLst>
          <pc:docMk/>
          <pc:sldMk cId="679254077" sldId="285"/>
        </pc:sldMkLst>
        <pc:spChg chg="mod">
          <ac:chgData name="Bernardino Morillo Merino" userId="84b04d3a-c28a-4dac-b3d4-e9819d8d01e1" providerId="ADAL" clId="{4F8DCD5A-CA07-4925-A150-1D52FABEB97B}" dt="2023-01-19T17:53:54.076" v="250" actId="20577"/>
          <ac:spMkLst>
            <pc:docMk/>
            <pc:sldMk cId="679254077" sldId="285"/>
            <ac:spMk id="6" creationId="{30E32C84-DFDD-BCEE-0E68-021A80376FE8}"/>
          </ac:spMkLst>
        </pc:spChg>
      </pc:sldChg>
      <pc:sldChg chg="add del">
        <pc:chgData name="Bernardino Morillo Merino" userId="84b04d3a-c28a-4dac-b3d4-e9819d8d01e1" providerId="ADAL" clId="{4F8DCD5A-CA07-4925-A150-1D52FABEB97B}" dt="2023-01-08T15:33:21.619" v="205" actId="47"/>
        <pc:sldMkLst>
          <pc:docMk/>
          <pc:sldMk cId="1668310664" sldId="286"/>
        </pc:sldMkLst>
      </pc:sldChg>
      <pc:sldChg chg="add">
        <pc:chgData name="Bernardino Morillo Merino" userId="84b04d3a-c28a-4dac-b3d4-e9819d8d01e1" providerId="ADAL" clId="{4F8DCD5A-CA07-4925-A150-1D52FABEB97B}" dt="2023-01-08T15:26:12.210" v="104"/>
        <pc:sldMkLst>
          <pc:docMk/>
          <pc:sldMk cId="1320387556" sldId="287"/>
        </pc:sldMkLst>
      </pc:sldChg>
      <pc:sldChg chg="add">
        <pc:chgData name="Bernardino Morillo Merino" userId="84b04d3a-c28a-4dac-b3d4-e9819d8d01e1" providerId="ADAL" clId="{4F8DCD5A-CA07-4925-A150-1D52FABEB97B}" dt="2023-01-08T15:32:38.234" v="193"/>
        <pc:sldMkLst>
          <pc:docMk/>
          <pc:sldMk cId="162397279" sldId="288"/>
        </pc:sldMkLst>
      </pc:sldChg>
      <pc:sldChg chg="add">
        <pc:chgData name="Bernardino Morillo Merino" userId="84b04d3a-c28a-4dac-b3d4-e9819d8d01e1" providerId="ADAL" clId="{4F8DCD5A-CA07-4925-A150-1D52FABEB97B}" dt="2023-01-08T15:32:38.234" v="193"/>
        <pc:sldMkLst>
          <pc:docMk/>
          <pc:sldMk cId="1891295116" sldId="289"/>
        </pc:sldMkLst>
      </pc:sldChg>
      <pc:sldChg chg="del">
        <pc:chgData name="Bernardino Morillo Merino" userId="84b04d3a-c28a-4dac-b3d4-e9819d8d01e1" providerId="ADAL" clId="{4F8DCD5A-CA07-4925-A150-1D52FABEB97B}" dt="2023-01-08T15:23:09.569" v="94" actId="47"/>
        <pc:sldMkLst>
          <pc:docMk/>
          <pc:sldMk cId="720809730" sldId="290"/>
        </pc:sldMkLst>
      </pc:sldChg>
      <pc:sldChg chg="add">
        <pc:chgData name="Bernardino Morillo Merino" userId="84b04d3a-c28a-4dac-b3d4-e9819d8d01e1" providerId="ADAL" clId="{4F8DCD5A-CA07-4925-A150-1D52FABEB97B}" dt="2023-01-08T15:32:38.234" v="193"/>
        <pc:sldMkLst>
          <pc:docMk/>
          <pc:sldMk cId="3921093236" sldId="291"/>
        </pc:sldMkLst>
      </pc:sldChg>
      <pc:sldChg chg="del">
        <pc:chgData name="Bernardino Morillo Merino" userId="84b04d3a-c28a-4dac-b3d4-e9819d8d01e1" providerId="ADAL" clId="{4F8DCD5A-CA07-4925-A150-1D52FABEB97B}" dt="2023-01-08T15:23:09.569" v="94" actId="47"/>
        <pc:sldMkLst>
          <pc:docMk/>
          <pc:sldMk cId="0" sldId="292"/>
        </pc:sldMkLst>
      </pc:sldChg>
      <pc:sldChg chg="del">
        <pc:chgData name="Bernardino Morillo Merino" userId="84b04d3a-c28a-4dac-b3d4-e9819d8d01e1" providerId="ADAL" clId="{4F8DCD5A-CA07-4925-A150-1D52FABEB97B}" dt="2023-01-08T15:23:09.569" v="94" actId="47"/>
        <pc:sldMkLst>
          <pc:docMk/>
          <pc:sldMk cId="0" sldId="293"/>
        </pc:sldMkLst>
      </pc:sldChg>
      <pc:sldChg chg="del">
        <pc:chgData name="Bernardino Morillo Merino" userId="84b04d3a-c28a-4dac-b3d4-e9819d8d01e1" providerId="ADAL" clId="{4F8DCD5A-CA07-4925-A150-1D52FABEB97B}" dt="2023-01-08T15:23:09.569" v="94" actId="47"/>
        <pc:sldMkLst>
          <pc:docMk/>
          <pc:sldMk cId="0" sldId="294"/>
        </pc:sldMkLst>
      </pc:sldChg>
      <pc:sldChg chg="del">
        <pc:chgData name="Bernardino Morillo Merino" userId="84b04d3a-c28a-4dac-b3d4-e9819d8d01e1" providerId="ADAL" clId="{4F8DCD5A-CA07-4925-A150-1D52FABEB97B}" dt="2023-01-08T15:23:09.569" v="94" actId="47"/>
        <pc:sldMkLst>
          <pc:docMk/>
          <pc:sldMk cId="0" sldId="296"/>
        </pc:sldMkLst>
      </pc:sldChg>
      <pc:sldChg chg="del">
        <pc:chgData name="Bernardino Morillo Merino" userId="84b04d3a-c28a-4dac-b3d4-e9819d8d01e1" providerId="ADAL" clId="{4F8DCD5A-CA07-4925-A150-1D52FABEB97B}" dt="2023-01-08T15:23:09.569" v="94" actId="47"/>
        <pc:sldMkLst>
          <pc:docMk/>
          <pc:sldMk cId="0" sldId="297"/>
        </pc:sldMkLst>
      </pc:sldChg>
      <pc:sldChg chg="del">
        <pc:chgData name="Bernardino Morillo Merino" userId="84b04d3a-c28a-4dac-b3d4-e9819d8d01e1" providerId="ADAL" clId="{4F8DCD5A-CA07-4925-A150-1D52FABEB97B}" dt="2023-01-08T15:23:09.569" v="94" actId="47"/>
        <pc:sldMkLst>
          <pc:docMk/>
          <pc:sldMk cId="971421907" sldId="303"/>
        </pc:sldMkLst>
      </pc:sldChg>
      <pc:sldChg chg="del">
        <pc:chgData name="Bernardino Morillo Merino" userId="84b04d3a-c28a-4dac-b3d4-e9819d8d01e1" providerId="ADAL" clId="{4F8DCD5A-CA07-4925-A150-1D52FABEB97B}" dt="2023-01-08T15:23:09.569" v="94" actId="47"/>
        <pc:sldMkLst>
          <pc:docMk/>
          <pc:sldMk cId="2613219698" sldId="304"/>
        </pc:sldMkLst>
      </pc:sldChg>
      <pc:sldChg chg="del">
        <pc:chgData name="Bernardino Morillo Merino" userId="84b04d3a-c28a-4dac-b3d4-e9819d8d01e1" providerId="ADAL" clId="{4F8DCD5A-CA07-4925-A150-1D52FABEB97B}" dt="2023-01-08T15:23:09.569" v="94" actId="47"/>
        <pc:sldMkLst>
          <pc:docMk/>
          <pc:sldMk cId="795339521" sldId="305"/>
        </pc:sldMkLst>
      </pc:sldChg>
      <pc:sldChg chg="del">
        <pc:chgData name="Bernardino Morillo Merino" userId="84b04d3a-c28a-4dac-b3d4-e9819d8d01e1" providerId="ADAL" clId="{4F8DCD5A-CA07-4925-A150-1D52FABEB97B}" dt="2023-01-08T15:23:09.569" v="94" actId="47"/>
        <pc:sldMkLst>
          <pc:docMk/>
          <pc:sldMk cId="0" sldId="312"/>
        </pc:sldMkLst>
      </pc:sldChg>
      <pc:sldChg chg="del">
        <pc:chgData name="Bernardino Morillo Merino" userId="84b04d3a-c28a-4dac-b3d4-e9819d8d01e1" providerId="ADAL" clId="{4F8DCD5A-CA07-4925-A150-1D52FABEB97B}" dt="2023-01-08T15:23:09.569" v="94" actId="47"/>
        <pc:sldMkLst>
          <pc:docMk/>
          <pc:sldMk cId="0" sldId="313"/>
        </pc:sldMkLst>
      </pc:sldChg>
      <pc:sldChg chg="del">
        <pc:chgData name="Bernardino Morillo Merino" userId="84b04d3a-c28a-4dac-b3d4-e9819d8d01e1" providerId="ADAL" clId="{4F8DCD5A-CA07-4925-A150-1D52FABEB97B}" dt="2023-01-08T15:23:09.569" v="94" actId="47"/>
        <pc:sldMkLst>
          <pc:docMk/>
          <pc:sldMk cId="0" sldId="314"/>
        </pc:sldMkLst>
      </pc:sldChg>
      <pc:sldChg chg="del">
        <pc:chgData name="Bernardino Morillo Merino" userId="84b04d3a-c28a-4dac-b3d4-e9819d8d01e1" providerId="ADAL" clId="{4F8DCD5A-CA07-4925-A150-1D52FABEB97B}" dt="2023-01-08T15:22:49.670" v="90" actId="2696"/>
        <pc:sldMkLst>
          <pc:docMk/>
          <pc:sldMk cId="1299827155" sldId="320"/>
        </pc:sldMkLst>
      </pc:sldChg>
      <pc:sldChg chg="add ord">
        <pc:chgData name="Bernardino Morillo Merino" userId="84b04d3a-c28a-4dac-b3d4-e9819d8d01e1" providerId="ADAL" clId="{4F8DCD5A-CA07-4925-A150-1D52FABEB97B}" dt="2023-01-08T15:22:55.928" v="93"/>
        <pc:sldMkLst>
          <pc:docMk/>
          <pc:sldMk cId="3255251226" sldId="320"/>
        </pc:sldMkLst>
      </pc:sldChg>
      <pc:sldChg chg="del">
        <pc:chgData name="Bernardino Morillo Merino" userId="84b04d3a-c28a-4dac-b3d4-e9819d8d01e1" providerId="ADAL" clId="{4F8DCD5A-CA07-4925-A150-1D52FABEB97B}" dt="2023-01-08T15:22:38.868" v="89" actId="47"/>
        <pc:sldMkLst>
          <pc:docMk/>
          <pc:sldMk cId="1385696327" sldId="321"/>
        </pc:sldMkLst>
      </pc:sldChg>
      <pc:sldChg chg="del">
        <pc:chgData name="Bernardino Morillo Merino" userId="84b04d3a-c28a-4dac-b3d4-e9819d8d01e1" providerId="ADAL" clId="{4F8DCD5A-CA07-4925-A150-1D52FABEB97B}" dt="2023-01-08T15:22:38.868" v="89" actId="47"/>
        <pc:sldMkLst>
          <pc:docMk/>
          <pc:sldMk cId="2377789709" sldId="322"/>
        </pc:sldMkLst>
      </pc:sldChg>
      <pc:sldChg chg="del">
        <pc:chgData name="Bernardino Morillo Merino" userId="84b04d3a-c28a-4dac-b3d4-e9819d8d01e1" providerId="ADAL" clId="{4F8DCD5A-CA07-4925-A150-1D52FABEB97B}" dt="2023-01-08T15:22:38.868" v="89" actId="47"/>
        <pc:sldMkLst>
          <pc:docMk/>
          <pc:sldMk cId="2552178117" sldId="323"/>
        </pc:sldMkLst>
      </pc:sldChg>
      <pc:sldChg chg="del">
        <pc:chgData name="Bernardino Morillo Merino" userId="84b04d3a-c28a-4dac-b3d4-e9819d8d01e1" providerId="ADAL" clId="{4F8DCD5A-CA07-4925-A150-1D52FABEB97B}" dt="2023-01-08T15:23:09.569" v="94" actId="47"/>
        <pc:sldMkLst>
          <pc:docMk/>
          <pc:sldMk cId="1066655500" sldId="324"/>
        </pc:sldMkLst>
      </pc:sldChg>
      <pc:sldChg chg="del">
        <pc:chgData name="Bernardino Morillo Merino" userId="84b04d3a-c28a-4dac-b3d4-e9819d8d01e1" providerId="ADAL" clId="{4F8DCD5A-CA07-4925-A150-1D52FABEB97B}" dt="2023-01-08T15:22:38.868" v="89" actId="47"/>
        <pc:sldMkLst>
          <pc:docMk/>
          <pc:sldMk cId="3655464396" sldId="327"/>
        </pc:sldMkLst>
      </pc:sldChg>
      <pc:sldChg chg="del">
        <pc:chgData name="Bernardino Morillo Merino" userId="84b04d3a-c28a-4dac-b3d4-e9819d8d01e1" providerId="ADAL" clId="{4F8DCD5A-CA07-4925-A150-1D52FABEB97B}" dt="2023-01-08T15:22:38.868" v="89" actId="47"/>
        <pc:sldMkLst>
          <pc:docMk/>
          <pc:sldMk cId="421626437" sldId="328"/>
        </pc:sldMkLst>
      </pc:sldChg>
      <pc:sldChg chg="del">
        <pc:chgData name="Bernardino Morillo Merino" userId="84b04d3a-c28a-4dac-b3d4-e9819d8d01e1" providerId="ADAL" clId="{4F8DCD5A-CA07-4925-A150-1D52FABEB97B}" dt="2023-01-08T15:22:38.868" v="89" actId="47"/>
        <pc:sldMkLst>
          <pc:docMk/>
          <pc:sldMk cId="1988571949" sldId="329"/>
        </pc:sldMkLst>
      </pc:sldChg>
      <pc:sldChg chg="del">
        <pc:chgData name="Bernardino Morillo Merino" userId="84b04d3a-c28a-4dac-b3d4-e9819d8d01e1" providerId="ADAL" clId="{4F8DCD5A-CA07-4925-A150-1D52FABEB97B}" dt="2023-01-08T15:22:38.868" v="89" actId="47"/>
        <pc:sldMkLst>
          <pc:docMk/>
          <pc:sldMk cId="3502952631" sldId="330"/>
        </pc:sldMkLst>
      </pc:sldChg>
      <pc:sldChg chg="del">
        <pc:chgData name="Bernardino Morillo Merino" userId="84b04d3a-c28a-4dac-b3d4-e9819d8d01e1" providerId="ADAL" clId="{4F8DCD5A-CA07-4925-A150-1D52FABEB97B}" dt="2023-01-08T15:22:38.868" v="89" actId="47"/>
        <pc:sldMkLst>
          <pc:docMk/>
          <pc:sldMk cId="103135908" sldId="331"/>
        </pc:sldMkLst>
      </pc:sldChg>
      <pc:sldChg chg="del">
        <pc:chgData name="Bernardino Morillo Merino" userId="84b04d3a-c28a-4dac-b3d4-e9819d8d01e1" providerId="ADAL" clId="{4F8DCD5A-CA07-4925-A150-1D52FABEB97B}" dt="2023-01-08T15:22:38.868" v="89" actId="47"/>
        <pc:sldMkLst>
          <pc:docMk/>
          <pc:sldMk cId="273997806" sldId="332"/>
        </pc:sldMkLst>
      </pc:sldChg>
      <pc:sldChg chg="del">
        <pc:chgData name="Bernardino Morillo Merino" userId="84b04d3a-c28a-4dac-b3d4-e9819d8d01e1" providerId="ADAL" clId="{4F8DCD5A-CA07-4925-A150-1D52FABEB97B}" dt="2023-01-08T15:22:38.868" v="89" actId="47"/>
        <pc:sldMkLst>
          <pc:docMk/>
          <pc:sldMk cId="3259244871" sldId="333"/>
        </pc:sldMkLst>
      </pc:sldChg>
      <pc:sldChg chg="add">
        <pc:chgData name="Bernardino Morillo Merino" userId="84b04d3a-c28a-4dac-b3d4-e9819d8d01e1" providerId="ADAL" clId="{4F8DCD5A-CA07-4925-A150-1D52FABEB97B}" dt="2023-01-08T10:50:43.123" v="47"/>
        <pc:sldMkLst>
          <pc:docMk/>
          <pc:sldMk cId="180966817" sldId="334"/>
        </pc:sldMkLst>
      </pc:sldChg>
      <pc:sldChg chg="del">
        <pc:chgData name="Bernardino Morillo Merino" userId="84b04d3a-c28a-4dac-b3d4-e9819d8d01e1" providerId="ADAL" clId="{4F8DCD5A-CA07-4925-A150-1D52FABEB97B}" dt="2023-01-08T10:50:39.222" v="46" actId="2696"/>
        <pc:sldMkLst>
          <pc:docMk/>
          <pc:sldMk cId="1604754126" sldId="334"/>
        </pc:sldMkLst>
      </pc:sldChg>
      <pc:sldChg chg="del">
        <pc:chgData name="Bernardino Morillo Merino" userId="84b04d3a-c28a-4dac-b3d4-e9819d8d01e1" providerId="ADAL" clId="{4F8DCD5A-CA07-4925-A150-1D52FABEB97B}" dt="2023-01-08T15:23:09.569" v="94" actId="47"/>
        <pc:sldMkLst>
          <pc:docMk/>
          <pc:sldMk cId="0" sldId="336"/>
        </pc:sldMkLst>
      </pc:sldChg>
      <pc:sldChg chg="del">
        <pc:chgData name="Bernardino Morillo Merino" userId="84b04d3a-c28a-4dac-b3d4-e9819d8d01e1" providerId="ADAL" clId="{4F8DCD5A-CA07-4925-A150-1D52FABEB97B}" dt="2023-01-08T15:23:09.569" v="94" actId="47"/>
        <pc:sldMkLst>
          <pc:docMk/>
          <pc:sldMk cId="0" sldId="337"/>
        </pc:sldMkLst>
      </pc:sldChg>
      <pc:sldChg chg="del">
        <pc:chgData name="Bernardino Morillo Merino" userId="84b04d3a-c28a-4dac-b3d4-e9819d8d01e1" providerId="ADAL" clId="{4F8DCD5A-CA07-4925-A150-1D52FABEB97B}" dt="2023-01-08T15:23:09.569" v="94" actId="47"/>
        <pc:sldMkLst>
          <pc:docMk/>
          <pc:sldMk cId="0" sldId="338"/>
        </pc:sldMkLst>
      </pc:sldChg>
      <pc:sldChg chg="del">
        <pc:chgData name="Bernardino Morillo Merino" userId="84b04d3a-c28a-4dac-b3d4-e9819d8d01e1" providerId="ADAL" clId="{4F8DCD5A-CA07-4925-A150-1D52FABEB97B}" dt="2023-01-08T15:23:09.569" v="94" actId="47"/>
        <pc:sldMkLst>
          <pc:docMk/>
          <pc:sldMk cId="0" sldId="339"/>
        </pc:sldMkLst>
      </pc:sldChg>
      <pc:sldChg chg="del">
        <pc:chgData name="Bernardino Morillo Merino" userId="84b04d3a-c28a-4dac-b3d4-e9819d8d01e1" providerId="ADAL" clId="{4F8DCD5A-CA07-4925-A150-1D52FABEB97B}" dt="2023-01-08T15:23:09.569" v="94" actId="47"/>
        <pc:sldMkLst>
          <pc:docMk/>
          <pc:sldMk cId="0" sldId="340"/>
        </pc:sldMkLst>
      </pc:sldChg>
      <pc:sldChg chg="del ord">
        <pc:chgData name="Bernardino Morillo Merino" userId="84b04d3a-c28a-4dac-b3d4-e9819d8d01e1" providerId="ADAL" clId="{4F8DCD5A-CA07-4925-A150-1D52FABEB97B}" dt="2023-01-08T15:26:41.084" v="150" actId="47"/>
        <pc:sldMkLst>
          <pc:docMk/>
          <pc:sldMk cId="1734478331" sldId="341"/>
        </pc:sldMkLst>
      </pc:sldChg>
      <pc:sldChg chg="del">
        <pc:chgData name="Bernardino Morillo Merino" userId="84b04d3a-c28a-4dac-b3d4-e9819d8d01e1" providerId="ADAL" clId="{4F8DCD5A-CA07-4925-A150-1D52FABEB97B}" dt="2023-01-08T15:23:09.569" v="94" actId="47"/>
        <pc:sldMkLst>
          <pc:docMk/>
          <pc:sldMk cId="49904970" sldId="343"/>
        </pc:sldMkLst>
      </pc:sldChg>
      <pc:sldChg chg="del">
        <pc:chgData name="Bernardino Morillo Merino" userId="84b04d3a-c28a-4dac-b3d4-e9819d8d01e1" providerId="ADAL" clId="{4F8DCD5A-CA07-4925-A150-1D52FABEB97B}" dt="2023-01-08T15:23:09.569" v="94" actId="47"/>
        <pc:sldMkLst>
          <pc:docMk/>
          <pc:sldMk cId="1812742508" sldId="344"/>
        </pc:sldMkLst>
      </pc:sldChg>
      <pc:sldChg chg="del">
        <pc:chgData name="Bernardino Morillo Merino" userId="84b04d3a-c28a-4dac-b3d4-e9819d8d01e1" providerId="ADAL" clId="{4F8DCD5A-CA07-4925-A150-1D52FABEB97B}" dt="2023-01-08T15:23:09.569" v="94" actId="47"/>
        <pc:sldMkLst>
          <pc:docMk/>
          <pc:sldMk cId="1335374612" sldId="345"/>
        </pc:sldMkLst>
      </pc:sldChg>
      <pc:sldChg chg="del">
        <pc:chgData name="Bernardino Morillo Merino" userId="84b04d3a-c28a-4dac-b3d4-e9819d8d01e1" providerId="ADAL" clId="{4F8DCD5A-CA07-4925-A150-1D52FABEB97B}" dt="2023-01-08T15:23:09.569" v="94" actId="47"/>
        <pc:sldMkLst>
          <pc:docMk/>
          <pc:sldMk cId="350416671" sldId="346"/>
        </pc:sldMkLst>
      </pc:sldChg>
      <pc:sldChg chg="add ord">
        <pc:chgData name="Bernardino Morillo Merino" userId="84b04d3a-c28a-4dac-b3d4-e9819d8d01e1" providerId="ADAL" clId="{4F8DCD5A-CA07-4925-A150-1D52FABEB97B}" dt="2023-01-08T11:05:10.425" v="86"/>
        <pc:sldMkLst>
          <pc:docMk/>
          <pc:sldMk cId="1692987158" sldId="350"/>
        </pc:sldMkLst>
      </pc:sldChg>
      <pc:sldChg chg="del">
        <pc:chgData name="Bernardino Morillo Merino" userId="84b04d3a-c28a-4dac-b3d4-e9819d8d01e1" providerId="ADAL" clId="{4F8DCD5A-CA07-4925-A150-1D52FABEB97B}" dt="2023-01-08T10:50:39.222" v="46" actId="2696"/>
        <pc:sldMkLst>
          <pc:docMk/>
          <pc:sldMk cId="1934253075" sldId="350"/>
        </pc:sldMkLst>
      </pc:sldChg>
      <pc:sldChg chg="add del">
        <pc:chgData name="Bernardino Morillo Merino" userId="84b04d3a-c28a-4dac-b3d4-e9819d8d01e1" providerId="ADAL" clId="{4F8DCD5A-CA07-4925-A150-1D52FABEB97B}" dt="2023-01-08T15:29:44.038" v="173"/>
        <pc:sldMkLst>
          <pc:docMk/>
          <pc:sldMk cId="3741439762" sldId="354"/>
        </pc:sldMkLst>
      </pc:sldChg>
      <pc:sldChg chg="add del">
        <pc:chgData name="Bernardino Morillo Merino" userId="84b04d3a-c28a-4dac-b3d4-e9819d8d01e1" providerId="ADAL" clId="{4F8DCD5A-CA07-4925-A150-1D52FABEB97B}" dt="2023-01-08T15:29:44.038" v="173"/>
        <pc:sldMkLst>
          <pc:docMk/>
          <pc:sldMk cId="4223233781" sldId="357"/>
        </pc:sldMkLst>
      </pc:sldChg>
      <pc:sldChg chg="add del">
        <pc:chgData name="Bernardino Morillo Merino" userId="84b04d3a-c28a-4dac-b3d4-e9819d8d01e1" providerId="ADAL" clId="{4F8DCD5A-CA07-4925-A150-1D52FABEB97B}" dt="2023-01-08T15:29:44.038" v="173"/>
        <pc:sldMkLst>
          <pc:docMk/>
          <pc:sldMk cId="2345777376" sldId="358"/>
        </pc:sldMkLst>
      </pc:sldChg>
      <pc:sldChg chg="add del">
        <pc:chgData name="Bernardino Morillo Merino" userId="84b04d3a-c28a-4dac-b3d4-e9819d8d01e1" providerId="ADAL" clId="{4F8DCD5A-CA07-4925-A150-1D52FABEB97B}" dt="2023-01-08T15:29:44.038" v="173"/>
        <pc:sldMkLst>
          <pc:docMk/>
          <pc:sldMk cId="1660069566" sldId="359"/>
        </pc:sldMkLst>
      </pc:sldChg>
      <pc:sldChg chg="add del">
        <pc:chgData name="Bernardino Morillo Merino" userId="84b04d3a-c28a-4dac-b3d4-e9819d8d01e1" providerId="ADAL" clId="{4F8DCD5A-CA07-4925-A150-1D52FABEB97B}" dt="2023-01-08T15:29:44.038" v="173"/>
        <pc:sldMkLst>
          <pc:docMk/>
          <pc:sldMk cId="2281750654" sldId="361"/>
        </pc:sldMkLst>
      </pc:sldChg>
      <pc:sldChg chg="add del">
        <pc:chgData name="Bernardino Morillo Merino" userId="84b04d3a-c28a-4dac-b3d4-e9819d8d01e1" providerId="ADAL" clId="{4F8DCD5A-CA07-4925-A150-1D52FABEB97B}" dt="2023-01-08T15:29:44.038" v="173"/>
        <pc:sldMkLst>
          <pc:docMk/>
          <pc:sldMk cId="3284691509" sldId="362"/>
        </pc:sldMkLst>
      </pc:sldChg>
      <pc:sldChg chg="add del">
        <pc:chgData name="Bernardino Morillo Merino" userId="84b04d3a-c28a-4dac-b3d4-e9819d8d01e1" providerId="ADAL" clId="{4F8DCD5A-CA07-4925-A150-1D52FABEB97B}" dt="2023-01-08T15:29:44.038" v="173"/>
        <pc:sldMkLst>
          <pc:docMk/>
          <pc:sldMk cId="2073639583" sldId="364"/>
        </pc:sldMkLst>
      </pc:sldChg>
      <pc:sldChg chg="add del">
        <pc:chgData name="Bernardino Morillo Merino" userId="84b04d3a-c28a-4dac-b3d4-e9819d8d01e1" providerId="ADAL" clId="{4F8DCD5A-CA07-4925-A150-1D52FABEB97B}" dt="2023-01-08T15:29:44.038" v="173"/>
        <pc:sldMkLst>
          <pc:docMk/>
          <pc:sldMk cId="853595265" sldId="365"/>
        </pc:sldMkLst>
      </pc:sldChg>
      <pc:sldChg chg="add del">
        <pc:chgData name="Bernardino Morillo Merino" userId="84b04d3a-c28a-4dac-b3d4-e9819d8d01e1" providerId="ADAL" clId="{4F8DCD5A-CA07-4925-A150-1D52FABEB97B}" dt="2023-01-08T15:29:44.038" v="173"/>
        <pc:sldMkLst>
          <pc:docMk/>
          <pc:sldMk cId="2063536694" sldId="366"/>
        </pc:sldMkLst>
      </pc:sldChg>
      <pc:sldChg chg="add del">
        <pc:chgData name="Bernardino Morillo Merino" userId="84b04d3a-c28a-4dac-b3d4-e9819d8d01e1" providerId="ADAL" clId="{4F8DCD5A-CA07-4925-A150-1D52FABEB97B}" dt="2023-01-08T15:29:44.038" v="173"/>
        <pc:sldMkLst>
          <pc:docMk/>
          <pc:sldMk cId="2778679899" sldId="367"/>
        </pc:sldMkLst>
      </pc:sldChg>
      <pc:sldChg chg="add del">
        <pc:chgData name="Bernardino Morillo Merino" userId="84b04d3a-c28a-4dac-b3d4-e9819d8d01e1" providerId="ADAL" clId="{4F8DCD5A-CA07-4925-A150-1D52FABEB97B}" dt="2023-01-08T15:29:44.038" v="173"/>
        <pc:sldMkLst>
          <pc:docMk/>
          <pc:sldMk cId="3891021307" sldId="369"/>
        </pc:sldMkLst>
      </pc:sldChg>
      <pc:sldChg chg="add del">
        <pc:chgData name="Bernardino Morillo Merino" userId="84b04d3a-c28a-4dac-b3d4-e9819d8d01e1" providerId="ADAL" clId="{4F8DCD5A-CA07-4925-A150-1D52FABEB97B}" dt="2023-01-08T15:29:44.038" v="173"/>
        <pc:sldMkLst>
          <pc:docMk/>
          <pc:sldMk cId="37210289" sldId="370"/>
        </pc:sldMkLst>
      </pc:sldChg>
      <pc:sldChg chg="add del">
        <pc:chgData name="Bernardino Morillo Merino" userId="84b04d3a-c28a-4dac-b3d4-e9819d8d01e1" providerId="ADAL" clId="{4F8DCD5A-CA07-4925-A150-1D52FABEB97B}" dt="2023-01-08T15:29:44.038" v="173"/>
        <pc:sldMkLst>
          <pc:docMk/>
          <pc:sldMk cId="1352836737" sldId="371"/>
        </pc:sldMkLst>
      </pc:sldChg>
      <pc:sldChg chg="add del">
        <pc:chgData name="Bernardino Morillo Merino" userId="84b04d3a-c28a-4dac-b3d4-e9819d8d01e1" providerId="ADAL" clId="{4F8DCD5A-CA07-4925-A150-1D52FABEB97B}" dt="2023-01-08T15:29:44.038" v="173"/>
        <pc:sldMkLst>
          <pc:docMk/>
          <pc:sldMk cId="2481174464" sldId="372"/>
        </pc:sldMkLst>
      </pc:sldChg>
      <pc:sldChg chg="del">
        <pc:chgData name="Bernardino Morillo Merino" userId="84b04d3a-c28a-4dac-b3d4-e9819d8d01e1" providerId="ADAL" clId="{4F8DCD5A-CA07-4925-A150-1D52FABEB97B}" dt="2023-01-08T15:23:09.569" v="94" actId="47"/>
        <pc:sldMkLst>
          <pc:docMk/>
          <pc:sldMk cId="3269592046" sldId="373"/>
        </pc:sldMkLst>
      </pc:sldChg>
      <pc:sldChg chg="addSp delSp modSp mod">
        <pc:chgData name="Bernardino Morillo Merino" userId="84b04d3a-c28a-4dac-b3d4-e9819d8d01e1" providerId="ADAL" clId="{4F8DCD5A-CA07-4925-A150-1D52FABEB97B}" dt="2023-01-08T10:52:21.641" v="65" actId="1076"/>
        <pc:sldMkLst>
          <pc:docMk/>
          <pc:sldMk cId="808789796" sldId="376"/>
        </pc:sldMkLst>
        <pc:spChg chg="del">
          <ac:chgData name="Bernardino Morillo Merino" userId="84b04d3a-c28a-4dac-b3d4-e9819d8d01e1" providerId="ADAL" clId="{4F8DCD5A-CA07-4925-A150-1D52FABEB97B}" dt="2023-01-08T10:50:10.516" v="44" actId="478"/>
          <ac:spMkLst>
            <pc:docMk/>
            <pc:sldMk cId="808789796" sldId="376"/>
            <ac:spMk id="2" creationId="{004F234F-F85E-7741-28E0-B44B104769F9}"/>
          </ac:spMkLst>
        </pc:spChg>
        <pc:picChg chg="add del mod modCrop">
          <ac:chgData name="Bernardino Morillo Merino" userId="84b04d3a-c28a-4dac-b3d4-e9819d8d01e1" providerId="ADAL" clId="{4F8DCD5A-CA07-4925-A150-1D52FABEB97B}" dt="2023-01-08T10:51:55.482" v="58" actId="22"/>
          <ac:picMkLst>
            <pc:docMk/>
            <pc:sldMk cId="808789796" sldId="376"/>
            <ac:picMk id="4" creationId="{75D23AE1-C4DE-F19C-72AA-F5CD297A637C}"/>
          </ac:picMkLst>
        </pc:picChg>
        <pc:picChg chg="add del">
          <ac:chgData name="Bernardino Morillo Merino" userId="84b04d3a-c28a-4dac-b3d4-e9819d8d01e1" providerId="ADAL" clId="{4F8DCD5A-CA07-4925-A150-1D52FABEB97B}" dt="2023-01-08T10:51:55.828" v="59" actId="478"/>
          <ac:picMkLst>
            <pc:docMk/>
            <pc:sldMk cId="808789796" sldId="376"/>
            <ac:picMk id="6" creationId="{11F708DD-5606-3A5E-580F-0A480E44F693}"/>
          </ac:picMkLst>
        </pc:picChg>
        <pc:picChg chg="add mod modCrop">
          <ac:chgData name="Bernardino Morillo Merino" userId="84b04d3a-c28a-4dac-b3d4-e9819d8d01e1" providerId="ADAL" clId="{4F8DCD5A-CA07-4925-A150-1D52FABEB97B}" dt="2023-01-08T10:52:21.641" v="65" actId="1076"/>
          <ac:picMkLst>
            <pc:docMk/>
            <pc:sldMk cId="808789796" sldId="376"/>
            <ac:picMk id="7" creationId="{2F98786E-D93E-8A64-4C49-4283FE3623AA}"/>
          </ac:picMkLst>
        </pc:picChg>
      </pc:sldChg>
      <pc:sldChg chg="del">
        <pc:chgData name="Bernardino Morillo Merino" userId="84b04d3a-c28a-4dac-b3d4-e9819d8d01e1" providerId="ADAL" clId="{4F8DCD5A-CA07-4925-A150-1D52FABEB97B}" dt="2023-01-08T15:23:09.569" v="94" actId="47"/>
        <pc:sldMkLst>
          <pc:docMk/>
          <pc:sldMk cId="3321424543" sldId="379"/>
        </pc:sldMkLst>
      </pc:sldChg>
      <pc:sldChg chg="del">
        <pc:chgData name="Bernardino Morillo Merino" userId="84b04d3a-c28a-4dac-b3d4-e9819d8d01e1" providerId="ADAL" clId="{4F8DCD5A-CA07-4925-A150-1D52FABEB97B}" dt="2023-01-08T15:23:09.569" v="94" actId="47"/>
        <pc:sldMkLst>
          <pc:docMk/>
          <pc:sldMk cId="1855091887" sldId="380"/>
        </pc:sldMkLst>
      </pc:sldChg>
      <pc:sldChg chg="addSp delSp modSp mod">
        <pc:chgData name="Bernardino Morillo Merino" userId="84b04d3a-c28a-4dac-b3d4-e9819d8d01e1" providerId="ADAL" clId="{4F8DCD5A-CA07-4925-A150-1D52FABEB97B}" dt="2023-01-08T11:04:34.886" v="75" actId="14100"/>
        <pc:sldMkLst>
          <pc:docMk/>
          <pc:sldMk cId="2287742811" sldId="385"/>
        </pc:sldMkLst>
        <pc:picChg chg="add del mod modCrop">
          <ac:chgData name="Bernardino Morillo Merino" userId="84b04d3a-c28a-4dac-b3d4-e9819d8d01e1" providerId="ADAL" clId="{4F8DCD5A-CA07-4925-A150-1D52FABEB97B}" dt="2023-01-08T11:04:09.864" v="69" actId="478"/>
          <ac:picMkLst>
            <pc:docMk/>
            <pc:sldMk cId="2287742811" sldId="385"/>
            <ac:picMk id="3" creationId="{75646171-3549-8D36-4F4C-6FC743B2B188}"/>
          </ac:picMkLst>
        </pc:picChg>
        <pc:picChg chg="add mod">
          <ac:chgData name="Bernardino Morillo Merino" userId="84b04d3a-c28a-4dac-b3d4-e9819d8d01e1" providerId="ADAL" clId="{4F8DCD5A-CA07-4925-A150-1D52FABEB97B}" dt="2023-01-08T11:04:12.707" v="70"/>
          <ac:picMkLst>
            <pc:docMk/>
            <pc:sldMk cId="2287742811" sldId="385"/>
            <ac:picMk id="4" creationId="{D746F4E7-A324-05D9-9935-85C82063E136}"/>
          </ac:picMkLst>
        </pc:picChg>
        <pc:picChg chg="add mod modCrop">
          <ac:chgData name="Bernardino Morillo Merino" userId="84b04d3a-c28a-4dac-b3d4-e9819d8d01e1" providerId="ADAL" clId="{4F8DCD5A-CA07-4925-A150-1D52FABEB97B}" dt="2023-01-08T11:04:34.886" v="75" actId="14100"/>
          <ac:picMkLst>
            <pc:docMk/>
            <pc:sldMk cId="2287742811" sldId="385"/>
            <ac:picMk id="6" creationId="{22B59353-CC41-3367-C42F-3C06B7A62CF1}"/>
          </ac:picMkLst>
        </pc:picChg>
        <pc:picChg chg="del">
          <ac:chgData name="Bernardino Morillo Merino" userId="84b04d3a-c28a-4dac-b3d4-e9819d8d01e1" providerId="ADAL" clId="{4F8DCD5A-CA07-4925-A150-1D52FABEB97B}" dt="2023-01-08T10:50:13.230" v="45" actId="478"/>
          <ac:picMkLst>
            <pc:docMk/>
            <pc:sldMk cId="2287742811" sldId="385"/>
            <ac:picMk id="33794" creationId="{939EBF1F-AEB9-B75E-D958-66F6C504BC92}"/>
          </ac:picMkLst>
        </pc:picChg>
      </pc:sldChg>
      <pc:sldChg chg="del">
        <pc:chgData name="Bernardino Morillo Merino" userId="84b04d3a-c28a-4dac-b3d4-e9819d8d01e1" providerId="ADAL" clId="{4F8DCD5A-CA07-4925-A150-1D52FABEB97B}" dt="2023-01-08T15:22:49.670" v="90" actId="2696"/>
        <pc:sldMkLst>
          <pc:docMk/>
          <pc:sldMk cId="944252844" sldId="386"/>
        </pc:sldMkLst>
      </pc:sldChg>
      <pc:sldChg chg="add ord">
        <pc:chgData name="Bernardino Morillo Merino" userId="84b04d3a-c28a-4dac-b3d4-e9819d8d01e1" providerId="ADAL" clId="{4F8DCD5A-CA07-4925-A150-1D52FABEB97B}" dt="2023-01-08T15:22:55.928" v="93"/>
        <pc:sldMkLst>
          <pc:docMk/>
          <pc:sldMk cId="2060900603" sldId="386"/>
        </pc:sldMkLst>
      </pc:sldChg>
      <pc:sldChg chg="del">
        <pc:chgData name="Bernardino Morillo Merino" userId="84b04d3a-c28a-4dac-b3d4-e9819d8d01e1" providerId="ADAL" clId="{4F8DCD5A-CA07-4925-A150-1D52FABEB97B}" dt="2023-01-08T10:50:39.222" v="46" actId="2696"/>
        <pc:sldMkLst>
          <pc:docMk/>
          <pc:sldMk cId="1516239951" sldId="387"/>
        </pc:sldMkLst>
      </pc:sldChg>
      <pc:sldChg chg="add ord">
        <pc:chgData name="Bernardino Morillo Merino" userId="84b04d3a-c28a-4dac-b3d4-e9819d8d01e1" providerId="ADAL" clId="{4F8DCD5A-CA07-4925-A150-1D52FABEB97B}" dt="2023-01-08T11:05:20.917" v="88"/>
        <pc:sldMkLst>
          <pc:docMk/>
          <pc:sldMk cId="3743919167" sldId="387"/>
        </pc:sldMkLst>
      </pc:sldChg>
      <pc:sldChg chg="add ord">
        <pc:chgData name="Bernardino Morillo Merino" userId="84b04d3a-c28a-4dac-b3d4-e9819d8d01e1" providerId="ADAL" clId="{4F8DCD5A-CA07-4925-A150-1D52FABEB97B}" dt="2023-01-08T11:04:51.044" v="81"/>
        <pc:sldMkLst>
          <pc:docMk/>
          <pc:sldMk cId="776163532" sldId="388"/>
        </pc:sldMkLst>
      </pc:sldChg>
      <pc:sldChg chg="del">
        <pc:chgData name="Bernardino Morillo Merino" userId="84b04d3a-c28a-4dac-b3d4-e9819d8d01e1" providerId="ADAL" clId="{4F8DCD5A-CA07-4925-A150-1D52FABEB97B}" dt="2023-01-08T10:50:39.222" v="46" actId="2696"/>
        <pc:sldMkLst>
          <pc:docMk/>
          <pc:sldMk cId="3883975806" sldId="388"/>
        </pc:sldMkLst>
      </pc:sldChg>
      <pc:sldChg chg="delSp add del mod">
        <pc:chgData name="Bernardino Morillo Merino" userId="84b04d3a-c28a-4dac-b3d4-e9819d8d01e1" providerId="ADAL" clId="{4F8DCD5A-CA07-4925-A150-1D52FABEB97B}" dt="2023-01-08T15:30:38.278" v="182" actId="47"/>
        <pc:sldMkLst>
          <pc:docMk/>
          <pc:sldMk cId="2092354302" sldId="389"/>
        </pc:sldMkLst>
        <pc:picChg chg="del">
          <ac:chgData name="Bernardino Morillo Merino" userId="84b04d3a-c28a-4dac-b3d4-e9819d8d01e1" providerId="ADAL" clId="{4F8DCD5A-CA07-4925-A150-1D52FABEB97B}" dt="2023-01-08T11:04:58.963" v="84" actId="478"/>
          <ac:picMkLst>
            <pc:docMk/>
            <pc:sldMk cId="2092354302" sldId="389"/>
            <ac:picMk id="4" creationId="{D746F4E7-A324-05D9-9935-85C82063E136}"/>
          </ac:picMkLst>
        </pc:picChg>
        <pc:picChg chg="del">
          <ac:chgData name="Bernardino Morillo Merino" userId="84b04d3a-c28a-4dac-b3d4-e9819d8d01e1" providerId="ADAL" clId="{4F8DCD5A-CA07-4925-A150-1D52FABEB97B}" dt="2023-01-08T11:04:55.515" v="83" actId="478"/>
          <ac:picMkLst>
            <pc:docMk/>
            <pc:sldMk cId="2092354302" sldId="389"/>
            <ac:picMk id="6" creationId="{22B59353-CC41-3367-C42F-3C06B7A62CF1}"/>
          </ac:picMkLst>
        </pc:picChg>
      </pc:sldChg>
      <pc:sldChg chg="new del">
        <pc:chgData name="Bernardino Morillo Merino" userId="84b04d3a-c28a-4dac-b3d4-e9819d8d01e1" providerId="ADAL" clId="{4F8DCD5A-CA07-4925-A150-1D52FABEB97B}" dt="2023-01-08T15:26:42.106" v="151" actId="47"/>
        <pc:sldMkLst>
          <pc:docMk/>
          <pc:sldMk cId="3208537574" sldId="390"/>
        </pc:sldMkLst>
      </pc:sldChg>
      <pc:sldChg chg="add">
        <pc:chgData name="Bernardino Morillo Merino" userId="84b04d3a-c28a-4dac-b3d4-e9819d8d01e1" providerId="ADAL" clId="{4F8DCD5A-CA07-4925-A150-1D52FABEB97B}" dt="2023-01-08T15:24:06.619" v="97"/>
        <pc:sldMkLst>
          <pc:docMk/>
          <pc:sldMk cId="3517182714" sldId="391"/>
        </pc:sldMkLst>
      </pc:sldChg>
      <pc:sldChg chg="add">
        <pc:chgData name="Bernardino Morillo Merino" userId="84b04d3a-c28a-4dac-b3d4-e9819d8d01e1" providerId="ADAL" clId="{4F8DCD5A-CA07-4925-A150-1D52FABEB97B}" dt="2023-01-08T15:24:06.619" v="97"/>
        <pc:sldMkLst>
          <pc:docMk/>
          <pc:sldMk cId="2887851571" sldId="392"/>
        </pc:sldMkLst>
      </pc:sldChg>
      <pc:sldChg chg="add">
        <pc:chgData name="Bernardino Morillo Merino" userId="84b04d3a-c28a-4dac-b3d4-e9819d8d01e1" providerId="ADAL" clId="{4F8DCD5A-CA07-4925-A150-1D52FABEB97B}" dt="2023-01-08T15:23:55.041" v="96"/>
        <pc:sldMkLst>
          <pc:docMk/>
          <pc:sldMk cId="1046637297" sldId="398"/>
        </pc:sldMkLst>
      </pc:sldChg>
      <pc:sldChg chg="add">
        <pc:chgData name="Bernardino Morillo Merino" userId="84b04d3a-c28a-4dac-b3d4-e9819d8d01e1" providerId="ADAL" clId="{4F8DCD5A-CA07-4925-A150-1D52FABEB97B}" dt="2023-01-08T15:26:12.210" v="104"/>
        <pc:sldMkLst>
          <pc:docMk/>
          <pc:sldMk cId="119615507" sldId="399"/>
        </pc:sldMkLst>
      </pc:sldChg>
      <pc:sldChg chg="add">
        <pc:chgData name="Bernardino Morillo Merino" userId="84b04d3a-c28a-4dac-b3d4-e9819d8d01e1" providerId="ADAL" clId="{4F8DCD5A-CA07-4925-A150-1D52FABEB97B}" dt="2023-01-08T15:26:12.210" v="104"/>
        <pc:sldMkLst>
          <pc:docMk/>
          <pc:sldMk cId="725077661" sldId="401"/>
        </pc:sldMkLst>
      </pc:sldChg>
      <pc:sldChg chg="add">
        <pc:chgData name="Bernardino Morillo Merino" userId="84b04d3a-c28a-4dac-b3d4-e9819d8d01e1" providerId="ADAL" clId="{4F8DCD5A-CA07-4925-A150-1D52FABEB97B}" dt="2023-01-08T15:27:20.665" v="157"/>
        <pc:sldMkLst>
          <pc:docMk/>
          <pc:sldMk cId="2102989518" sldId="402"/>
        </pc:sldMkLst>
      </pc:sldChg>
      <pc:sldChg chg="add">
        <pc:chgData name="Bernardino Morillo Merino" userId="84b04d3a-c28a-4dac-b3d4-e9819d8d01e1" providerId="ADAL" clId="{4F8DCD5A-CA07-4925-A150-1D52FABEB97B}" dt="2023-01-08T15:27:20.665" v="157"/>
        <pc:sldMkLst>
          <pc:docMk/>
          <pc:sldMk cId="4061611160" sldId="403"/>
        </pc:sldMkLst>
      </pc:sldChg>
      <pc:sldChg chg="add">
        <pc:chgData name="Bernardino Morillo Merino" userId="84b04d3a-c28a-4dac-b3d4-e9819d8d01e1" providerId="ADAL" clId="{4F8DCD5A-CA07-4925-A150-1D52FABEB97B}" dt="2023-01-08T15:27:20.665" v="157"/>
        <pc:sldMkLst>
          <pc:docMk/>
          <pc:sldMk cId="2933421430" sldId="404"/>
        </pc:sldMkLst>
      </pc:sldChg>
      <pc:sldChg chg="add">
        <pc:chgData name="Bernardino Morillo Merino" userId="84b04d3a-c28a-4dac-b3d4-e9819d8d01e1" providerId="ADAL" clId="{4F8DCD5A-CA07-4925-A150-1D52FABEB97B}" dt="2023-01-08T15:27:20.665" v="157"/>
        <pc:sldMkLst>
          <pc:docMk/>
          <pc:sldMk cId="2344328447" sldId="407"/>
        </pc:sldMkLst>
      </pc:sldChg>
      <pc:sldChg chg="add">
        <pc:chgData name="Bernardino Morillo Merino" userId="84b04d3a-c28a-4dac-b3d4-e9819d8d01e1" providerId="ADAL" clId="{4F8DCD5A-CA07-4925-A150-1D52FABEB97B}" dt="2023-01-08T15:27:20.665" v="157"/>
        <pc:sldMkLst>
          <pc:docMk/>
          <pc:sldMk cId="3612300891" sldId="408"/>
        </pc:sldMkLst>
      </pc:sldChg>
      <pc:sldChg chg="add">
        <pc:chgData name="Bernardino Morillo Merino" userId="84b04d3a-c28a-4dac-b3d4-e9819d8d01e1" providerId="ADAL" clId="{4F8DCD5A-CA07-4925-A150-1D52FABEB97B}" dt="2023-01-08T15:27:20.665" v="157"/>
        <pc:sldMkLst>
          <pc:docMk/>
          <pc:sldMk cId="1870230362" sldId="409"/>
        </pc:sldMkLst>
      </pc:sldChg>
      <pc:sldChg chg="add">
        <pc:chgData name="Bernardino Morillo Merino" userId="84b04d3a-c28a-4dac-b3d4-e9819d8d01e1" providerId="ADAL" clId="{4F8DCD5A-CA07-4925-A150-1D52FABEB97B}" dt="2023-01-08T15:27:20.665" v="157"/>
        <pc:sldMkLst>
          <pc:docMk/>
          <pc:sldMk cId="462904076" sldId="410"/>
        </pc:sldMkLst>
      </pc:sldChg>
      <pc:sldChg chg="add">
        <pc:chgData name="Bernardino Morillo Merino" userId="84b04d3a-c28a-4dac-b3d4-e9819d8d01e1" providerId="ADAL" clId="{4F8DCD5A-CA07-4925-A150-1D52FABEB97B}" dt="2023-01-08T15:27:20.665" v="157"/>
        <pc:sldMkLst>
          <pc:docMk/>
          <pc:sldMk cId="3770408372" sldId="411"/>
        </pc:sldMkLst>
      </pc:sldChg>
      <pc:sldChg chg="add">
        <pc:chgData name="Bernardino Morillo Merino" userId="84b04d3a-c28a-4dac-b3d4-e9819d8d01e1" providerId="ADAL" clId="{4F8DCD5A-CA07-4925-A150-1D52FABEB97B}" dt="2023-01-08T15:27:20.665" v="157"/>
        <pc:sldMkLst>
          <pc:docMk/>
          <pc:sldMk cId="725238133" sldId="412"/>
        </pc:sldMkLst>
      </pc:sldChg>
      <pc:sldChg chg="add">
        <pc:chgData name="Bernardino Morillo Merino" userId="84b04d3a-c28a-4dac-b3d4-e9819d8d01e1" providerId="ADAL" clId="{4F8DCD5A-CA07-4925-A150-1D52FABEB97B}" dt="2023-01-08T15:27:20.665" v="157"/>
        <pc:sldMkLst>
          <pc:docMk/>
          <pc:sldMk cId="3256372940" sldId="413"/>
        </pc:sldMkLst>
      </pc:sldChg>
      <pc:sldChg chg="add">
        <pc:chgData name="Bernardino Morillo Merino" userId="84b04d3a-c28a-4dac-b3d4-e9819d8d01e1" providerId="ADAL" clId="{4F8DCD5A-CA07-4925-A150-1D52FABEB97B}" dt="2023-01-08T15:27:20.665" v="157"/>
        <pc:sldMkLst>
          <pc:docMk/>
          <pc:sldMk cId="532985389" sldId="414"/>
        </pc:sldMkLst>
      </pc:sldChg>
      <pc:sldChg chg="add">
        <pc:chgData name="Bernardino Morillo Merino" userId="84b04d3a-c28a-4dac-b3d4-e9819d8d01e1" providerId="ADAL" clId="{4F8DCD5A-CA07-4925-A150-1D52FABEB97B}" dt="2023-01-08T15:27:20.665" v="157"/>
        <pc:sldMkLst>
          <pc:docMk/>
          <pc:sldMk cId="1643100573" sldId="415"/>
        </pc:sldMkLst>
      </pc:sldChg>
      <pc:sldChg chg="add">
        <pc:chgData name="Bernardino Morillo Merino" userId="84b04d3a-c28a-4dac-b3d4-e9819d8d01e1" providerId="ADAL" clId="{4F8DCD5A-CA07-4925-A150-1D52FABEB97B}" dt="2023-01-08T15:27:20.665" v="157"/>
        <pc:sldMkLst>
          <pc:docMk/>
          <pc:sldMk cId="1413191282" sldId="416"/>
        </pc:sldMkLst>
      </pc:sldChg>
      <pc:sldChg chg="add">
        <pc:chgData name="Bernardino Morillo Merino" userId="84b04d3a-c28a-4dac-b3d4-e9819d8d01e1" providerId="ADAL" clId="{4F8DCD5A-CA07-4925-A150-1D52FABEB97B}" dt="2023-01-08T15:27:20.665" v="157"/>
        <pc:sldMkLst>
          <pc:docMk/>
          <pc:sldMk cId="48423627" sldId="417"/>
        </pc:sldMkLst>
      </pc:sldChg>
      <pc:sldChg chg="add">
        <pc:chgData name="Bernardino Morillo Merino" userId="84b04d3a-c28a-4dac-b3d4-e9819d8d01e1" providerId="ADAL" clId="{4F8DCD5A-CA07-4925-A150-1D52FABEB97B}" dt="2023-01-08T15:27:20.665" v="157"/>
        <pc:sldMkLst>
          <pc:docMk/>
          <pc:sldMk cId="2900336073" sldId="418"/>
        </pc:sldMkLst>
      </pc:sldChg>
      <pc:sldChg chg="add">
        <pc:chgData name="Bernardino Morillo Merino" userId="84b04d3a-c28a-4dac-b3d4-e9819d8d01e1" providerId="ADAL" clId="{4F8DCD5A-CA07-4925-A150-1D52FABEB97B}" dt="2023-01-08T15:27:20.665" v="157"/>
        <pc:sldMkLst>
          <pc:docMk/>
          <pc:sldMk cId="550973489" sldId="421"/>
        </pc:sldMkLst>
      </pc:sldChg>
      <pc:sldChg chg="add">
        <pc:chgData name="Bernardino Morillo Merino" userId="84b04d3a-c28a-4dac-b3d4-e9819d8d01e1" providerId="ADAL" clId="{4F8DCD5A-CA07-4925-A150-1D52FABEB97B}" dt="2023-01-08T15:27:20.665" v="157"/>
        <pc:sldMkLst>
          <pc:docMk/>
          <pc:sldMk cId="996204169" sldId="422"/>
        </pc:sldMkLst>
      </pc:sldChg>
      <pc:sldChg chg="add">
        <pc:chgData name="Bernardino Morillo Merino" userId="84b04d3a-c28a-4dac-b3d4-e9819d8d01e1" providerId="ADAL" clId="{4F8DCD5A-CA07-4925-A150-1D52FABEB97B}" dt="2023-01-08T15:28:25.469" v="164"/>
        <pc:sldMkLst>
          <pc:docMk/>
          <pc:sldMk cId="3108177054" sldId="423"/>
        </pc:sldMkLst>
      </pc:sldChg>
      <pc:sldChg chg="add">
        <pc:chgData name="Bernardino Morillo Merino" userId="84b04d3a-c28a-4dac-b3d4-e9819d8d01e1" providerId="ADAL" clId="{4F8DCD5A-CA07-4925-A150-1D52FABEB97B}" dt="2023-01-08T15:28:25.469" v="164"/>
        <pc:sldMkLst>
          <pc:docMk/>
          <pc:sldMk cId="1082611597" sldId="424"/>
        </pc:sldMkLst>
      </pc:sldChg>
      <pc:sldChg chg="add">
        <pc:chgData name="Bernardino Morillo Merino" userId="84b04d3a-c28a-4dac-b3d4-e9819d8d01e1" providerId="ADAL" clId="{4F8DCD5A-CA07-4925-A150-1D52FABEB97B}" dt="2023-01-08T15:28:25.469" v="164"/>
        <pc:sldMkLst>
          <pc:docMk/>
          <pc:sldMk cId="3046942309" sldId="425"/>
        </pc:sldMkLst>
      </pc:sldChg>
      <pc:sldChg chg="add">
        <pc:chgData name="Bernardino Morillo Merino" userId="84b04d3a-c28a-4dac-b3d4-e9819d8d01e1" providerId="ADAL" clId="{4F8DCD5A-CA07-4925-A150-1D52FABEB97B}" dt="2023-01-08T15:28:25.469" v="164"/>
        <pc:sldMkLst>
          <pc:docMk/>
          <pc:sldMk cId="1421239083" sldId="426"/>
        </pc:sldMkLst>
      </pc:sldChg>
      <pc:sldChg chg="add">
        <pc:chgData name="Bernardino Morillo Merino" userId="84b04d3a-c28a-4dac-b3d4-e9819d8d01e1" providerId="ADAL" clId="{4F8DCD5A-CA07-4925-A150-1D52FABEB97B}" dt="2023-01-08T15:28:52.884" v="168"/>
        <pc:sldMkLst>
          <pc:docMk/>
          <pc:sldMk cId="3015498830" sldId="429"/>
        </pc:sldMkLst>
      </pc:sldChg>
      <pc:sldChg chg="add">
        <pc:chgData name="Bernardino Morillo Merino" userId="84b04d3a-c28a-4dac-b3d4-e9819d8d01e1" providerId="ADAL" clId="{4F8DCD5A-CA07-4925-A150-1D52FABEB97B}" dt="2023-01-08T15:28:52.884" v="168"/>
        <pc:sldMkLst>
          <pc:docMk/>
          <pc:sldMk cId="418074217" sldId="430"/>
        </pc:sldMkLst>
      </pc:sldChg>
      <pc:sldChg chg="add">
        <pc:chgData name="Bernardino Morillo Merino" userId="84b04d3a-c28a-4dac-b3d4-e9819d8d01e1" providerId="ADAL" clId="{4F8DCD5A-CA07-4925-A150-1D52FABEB97B}" dt="2023-01-08T15:28:52.884" v="168"/>
        <pc:sldMkLst>
          <pc:docMk/>
          <pc:sldMk cId="4187681930" sldId="431"/>
        </pc:sldMkLst>
      </pc:sldChg>
      <pc:sldChg chg="add">
        <pc:chgData name="Bernardino Morillo Merino" userId="84b04d3a-c28a-4dac-b3d4-e9819d8d01e1" providerId="ADAL" clId="{4F8DCD5A-CA07-4925-A150-1D52FABEB97B}" dt="2023-01-08T15:28:52.884" v="168"/>
        <pc:sldMkLst>
          <pc:docMk/>
          <pc:sldMk cId="1050374303" sldId="432"/>
        </pc:sldMkLst>
      </pc:sldChg>
      <pc:sldChg chg="add">
        <pc:chgData name="Bernardino Morillo Merino" userId="84b04d3a-c28a-4dac-b3d4-e9819d8d01e1" providerId="ADAL" clId="{4F8DCD5A-CA07-4925-A150-1D52FABEB97B}" dt="2023-01-08T15:28:52.884" v="168"/>
        <pc:sldMkLst>
          <pc:docMk/>
          <pc:sldMk cId="538735324" sldId="433"/>
        </pc:sldMkLst>
      </pc:sldChg>
      <pc:sldChg chg="add">
        <pc:chgData name="Bernardino Morillo Merino" userId="84b04d3a-c28a-4dac-b3d4-e9819d8d01e1" providerId="ADAL" clId="{4F8DCD5A-CA07-4925-A150-1D52FABEB97B}" dt="2023-01-08T15:28:52.884" v="168"/>
        <pc:sldMkLst>
          <pc:docMk/>
          <pc:sldMk cId="1010778263" sldId="434"/>
        </pc:sldMkLst>
      </pc:sldChg>
      <pc:sldChg chg="add">
        <pc:chgData name="Bernardino Morillo Merino" userId="84b04d3a-c28a-4dac-b3d4-e9819d8d01e1" providerId="ADAL" clId="{4F8DCD5A-CA07-4925-A150-1D52FABEB97B}" dt="2023-01-08T15:28:52.884" v="168"/>
        <pc:sldMkLst>
          <pc:docMk/>
          <pc:sldMk cId="270775788" sldId="435"/>
        </pc:sldMkLst>
      </pc:sldChg>
      <pc:sldChg chg="add">
        <pc:chgData name="Bernardino Morillo Merino" userId="84b04d3a-c28a-4dac-b3d4-e9819d8d01e1" providerId="ADAL" clId="{4F8DCD5A-CA07-4925-A150-1D52FABEB97B}" dt="2023-01-08T15:28:52.884" v="168"/>
        <pc:sldMkLst>
          <pc:docMk/>
          <pc:sldMk cId="127026904" sldId="436"/>
        </pc:sldMkLst>
      </pc:sldChg>
      <pc:sldChg chg="add">
        <pc:chgData name="Bernardino Morillo Merino" userId="84b04d3a-c28a-4dac-b3d4-e9819d8d01e1" providerId="ADAL" clId="{4F8DCD5A-CA07-4925-A150-1D52FABEB97B}" dt="2023-01-08T15:28:52.884" v="168"/>
        <pc:sldMkLst>
          <pc:docMk/>
          <pc:sldMk cId="4038786169" sldId="437"/>
        </pc:sldMkLst>
      </pc:sldChg>
      <pc:sldChg chg="add del">
        <pc:chgData name="Bernardino Morillo Merino" userId="84b04d3a-c28a-4dac-b3d4-e9819d8d01e1" providerId="ADAL" clId="{4F8DCD5A-CA07-4925-A150-1D52FABEB97B}" dt="2023-01-08T15:30:16.662" v="181" actId="47"/>
        <pc:sldMkLst>
          <pc:docMk/>
          <pc:sldMk cId="2094908725" sldId="440"/>
        </pc:sldMkLst>
      </pc:sldChg>
      <pc:sldChg chg="add">
        <pc:chgData name="Bernardino Morillo Merino" userId="84b04d3a-c28a-4dac-b3d4-e9819d8d01e1" providerId="ADAL" clId="{4F8DCD5A-CA07-4925-A150-1D52FABEB97B}" dt="2023-01-08T15:29:44.038" v="173"/>
        <pc:sldMkLst>
          <pc:docMk/>
          <pc:sldMk cId="789551376" sldId="441"/>
        </pc:sldMkLst>
      </pc:sldChg>
      <pc:sldChg chg="add">
        <pc:chgData name="Bernardino Morillo Merino" userId="84b04d3a-c28a-4dac-b3d4-e9819d8d01e1" providerId="ADAL" clId="{4F8DCD5A-CA07-4925-A150-1D52FABEB97B}" dt="2023-01-08T15:29:44.038" v="173"/>
        <pc:sldMkLst>
          <pc:docMk/>
          <pc:sldMk cId="1868198120" sldId="442"/>
        </pc:sldMkLst>
      </pc:sldChg>
      <pc:sldChg chg="add">
        <pc:chgData name="Bernardino Morillo Merino" userId="84b04d3a-c28a-4dac-b3d4-e9819d8d01e1" providerId="ADAL" clId="{4F8DCD5A-CA07-4925-A150-1D52FABEB97B}" dt="2023-01-08T15:29:44.038" v="173"/>
        <pc:sldMkLst>
          <pc:docMk/>
          <pc:sldMk cId="2870229564" sldId="443"/>
        </pc:sldMkLst>
      </pc:sldChg>
      <pc:sldChg chg="add">
        <pc:chgData name="Bernardino Morillo Merino" userId="84b04d3a-c28a-4dac-b3d4-e9819d8d01e1" providerId="ADAL" clId="{4F8DCD5A-CA07-4925-A150-1D52FABEB97B}" dt="2023-01-08T15:29:44.038" v="173"/>
        <pc:sldMkLst>
          <pc:docMk/>
          <pc:sldMk cId="3906945476" sldId="444"/>
        </pc:sldMkLst>
      </pc:sldChg>
      <pc:sldChg chg="add">
        <pc:chgData name="Bernardino Morillo Merino" userId="84b04d3a-c28a-4dac-b3d4-e9819d8d01e1" providerId="ADAL" clId="{4F8DCD5A-CA07-4925-A150-1D52FABEB97B}" dt="2023-01-08T15:24:26.635" v="98"/>
        <pc:sldMkLst>
          <pc:docMk/>
          <pc:sldMk cId="2607533247" sldId="534"/>
        </pc:sldMkLst>
      </pc:sldChg>
      <pc:sldChg chg="modSp add mod">
        <pc:chgData name="Bernardino Morillo Merino" userId="84b04d3a-c28a-4dac-b3d4-e9819d8d01e1" providerId="ADAL" clId="{4F8DCD5A-CA07-4925-A150-1D52FABEB97B}" dt="2023-01-08T15:25:23.398" v="102" actId="1076"/>
        <pc:sldMkLst>
          <pc:docMk/>
          <pc:sldMk cId="4267978325" sldId="535"/>
        </pc:sldMkLst>
        <pc:picChg chg="mod">
          <ac:chgData name="Bernardino Morillo Merino" userId="84b04d3a-c28a-4dac-b3d4-e9819d8d01e1" providerId="ADAL" clId="{4F8DCD5A-CA07-4925-A150-1D52FABEB97B}" dt="2023-01-08T15:25:23.398" v="102" actId="1076"/>
          <ac:picMkLst>
            <pc:docMk/>
            <pc:sldMk cId="4267978325" sldId="535"/>
            <ac:picMk id="3" creationId="{D3D24C1A-5F74-A60B-8C8C-BE7AD3D9C867}"/>
          </ac:picMkLst>
        </pc:picChg>
      </pc:sldChg>
      <pc:sldChg chg="new del">
        <pc:chgData name="Bernardino Morillo Merino" userId="84b04d3a-c28a-4dac-b3d4-e9819d8d01e1" providerId="ADAL" clId="{4F8DCD5A-CA07-4925-A150-1D52FABEB97B}" dt="2023-01-08T15:26:15.890" v="105" actId="47"/>
        <pc:sldMkLst>
          <pc:docMk/>
          <pc:sldMk cId="2033081898" sldId="536"/>
        </pc:sldMkLst>
      </pc:sldChg>
      <pc:sldChg chg="add">
        <pc:chgData name="Bernardino Morillo Merino" userId="84b04d3a-c28a-4dac-b3d4-e9819d8d01e1" providerId="ADAL" clId="{4F8DCD5A-CA07-4925-A150-1D52FABEB97B}" dt="2023-01-08T15:26:12.210" v="104"/>
        <pc:sldMkLst>
          <pc:docMk/>
          <pc:sldMk cId="2435242986" sldId="537"/>
        </pc:sldMkLst>
      </pc:sldChg>
      <pc:sldChg chg="add">
        <pc:chgData name="Bernardino Morillo Merino" userId="84b04d3a-c28a-4dac-b3d4-e9819d8d01e1" providerId="ADAL" clId="{4F8DCD5A-CA07-4925-A150-1D52FABEB97B}" dt="2023-01-08T15:26:12.210" v="104"/>
        <pc:sldMkLst>
          <pc:docMk/>
          <pc:sldMk cId="961130500" sldId="538"/>
        </pc:sldMkLst>
      </pc:sldChg>
      <pc:sldChg chg="delSp modSp add del mod">
        <pc:chgData name="Bernardino Morillo Merino" userId="84b04d3a-c28a-4dac-b3d4-e9819d8d01e1" providerId="ADAL" clId="{4F8DCD5A-CA07-4925-A150-1D52FABEB97B}" dt="2023-01-08T15:31:43.287" v="190" actId="47"/>
        <pc:sldMkLst>
          <pc:docMk/>
          <pc:sldMk cId="939406439" sldId="539"/>
        </pc:sldMkLst>
        <pc:spChg chg="del mod">
          <ac:chgData name="Bernardino Morillo Merino" userId="84b04d3a-c28a-4dac-b3d4-e9819d8d01e1" providerId="ADAL" clId="{4F8DCD5A-CA07-4925-A150-1D52FABEB97B}" dt="2023-01-08T15:27:00.026" v="156" actId="478"/>
          <ac:spMkLst>
            <pc:docMk/>
            <pc:sldMk cId="939406439" sldId="539"/>
            <ac:spMk id="4" creationId="{538B5838-D90B-55E7-736E-94F0196F90F9}"/>
          </ac:spMkLst>
        </pc:spChg>
        <pc:picChg chg="del mod">
          <ac:chgData name="Bernardino Morillo Merino" userId="84b04d3a-c28a-4dac-b3d4-e9819d8d01e1" providerId="ADAL" clId="{4F8DCD5A-CA07-4925-A150-1D52FABEB97B}" dt="2023-01-08T15:26:58.822" v="154" actId="478"/>
          <ac:picMkLst>
            <pc:docMk/>
            <pc:sldMk cId="939406439" sldId="539"/>
            <ac:picMk id="3" creationId="{8A16B943-1EA4-1C3E-6670-820E6E762C7B}"/>
          </ac:picMkLst>
        </pc:picChg>
      </pc:sldChg>
      <pc:sldChg chg="add del">
        <pc:chgData name="Bernardino Morillo Merino" userId="84b04d3a-c28a-4dac-b3d4-e9819d8d01e1" providerId="ADAL" clId="{4F8DCD5A-CA07-4925-A150-1D52FABEB97B}" dt="2023-01-08T15:27:31.872" v="159" actId="47"/>
        <pc:sldMkLst>
          <pc:docMk/>
          <pc:sldMk cId="3409240596" sldId="540"/>
        </pc:sldMkLst>
      </pc:sldChg>
      <pc:sldChg chg="delSp modSp add del mod">
        <pc:chgData name="Bernardino Morillo Merino" userId="84b04d3a-c28a-4dac-b3d4-e9819d8d01e1" providerId="ADAL" clId="{4F8DCD5A-CA07-4925-A150-1D52FABEB97B}" dt="2023-01-08T15:31:47.915" v="191" actId="47"/>
        <pc:sldMkLst>
          <pc:docMk/>
          <pc:sldMk cId="3599171145" sldId="540"/>
        </pc:sldMkLst>
        <pc:spChg chg="del">
          <ac:chgData name="Bernardino Morillo Merino" userId="84b04d3a-c28a-4dac-b3d4-e9819d8d01e1" providerId="ADAL" clId="{4F8DCD5A-CA07-4925-A150-1D52FABEB97B}" dt="2023-01-08T15:27:36.124" v="163" actId="478"/>
          <ac:spMkLst>
            <pc:docMk/>
            <pc:sldMk cId="3599171145" sldId="540"/>
            <ac:spMk id="4" creationId="{244CB297-CDB4-6910-C2C2-FDFAE702C623}"/>
          </ac:spMkLst>
        </pc:spChg>
        <pc:picChg chg="del">
          <ac:chgData name="Bernardino Morillo Merino" userId="84b04d3a-c28a-4dac-b3d4-e9819d8d01e1" providerId="ADAL" clId="{4F8DCD5A-CA07-4925-A150-1D52FABEB97B}" dt="2023-01-08T15:27:36.124" v="163" actId="478"/>
          <ac:picMkLst>
            <pc:docMk/>
            <pc:sldMk cId="3599171145" sldId="540"/>
            <ac:picMk id="2" creationId="{CE60F55B-89EF-F157-A7BA-069C356A6070}"/>
          </ac:picMkLst>
        </pc:picChg>
        <pc:picChg chg="del mod">
          <ac:chgData name="Bernardino Morillo Merino" userId="84b04d3a-c28a-4dac-b3d4-e9819d8d01e1" providerId="ADAL" clId="{4F8DCD5A-CA07-4925-A150-1D52FABEB97B}" dt="2023-01-08T15:27:34.803" v="162" actId="478"/>
          <ac:picMkLst>
            <pc:docMk/>
            <pc:sldMk cId="3599171145" sldId="540"/>
            <ac:picMk id="3" creationId="{BF948F06-D405-80CF-C0FC-B04C4E611080}"/>
          </ac:picMkLst>
        </pc:picChg>
      </pc:sldChg>
      <pc:sldChg chg="delSp add del mod">
        <pc:chgData name="Bernardino Morillo Merino" userId="84b04d3a-c28a-4dac-b3d4-e9819d8d01e1" providerId="ADAL" clId="{4F8DCD5A-CA07-4925-A150-1D52FABEB97B}" dt="2023-01-08T15:29:46.808" v="174" actId="47"/>
        <pc:sldMkLst>
          <pc:docMk/>
          <pc:sldMk cId="2510857739" sldId="541"/>
        </pc:sldMkLst>
        <pc:spChg chg="del">
          <ac:chgData name="Bernardino Morillo Merino" userId="84b04d3a-c28a-4dac-b3d4-e9819d8d01e1" providerId="ADAL" clId="{4F8DCD5A-CA07-4925-A150-1D52FABEB97B}" dt="2023-01-08T15:29:09.995" v="172" actId="478"/>
          <ac:spMkLst>
            <pc:docMk/>
            <pc:sldMk cId="2510857739" sldId="541"/>
            <ac:spMk id="5" creationId="{3D6448AA-27F5-8648-AB01-648894A85202}"/>
          </ac:spMkLst>
        </pc:spChg>
        <pc:picChg chg="del">
          <ac:chgData name="Bernardino Morillo Merino" userId="84b04d3a-c28a-4dac-b3d4-e9819d8d01e1" providerId="ADAL" clId="{4F8DCD5A-CA07-4925-A150-1D52FABEB97B}" dt="2023-01-08T15:29:08.424" v="171" actId="478"/>
          <ac:picMkLst>
            <pc:docMk/>
            <pc:sldMk cId="2510857739" sldId="541"/>
            <ac:picMk id="3" creationId="{542D96D3-25AF-6355-E5C3-E7FE2CD16D4A}"/>
          </ac:picMkLst>
        </pc:picChg>
      </pc:sldChg>
      <pc:sldChg chg="delSp add del mod">
        <pc:chgData name="Bernardino Morillo Merino" userId="84b04d3a-c28a-4dac-b3d4-e9819d8d01e1" providerId="ADAL" clId="{4F8DCD5A-CA07-4925-A150-1D52FABEB97B}" dt="2023-01-08T15:28:55.690" v="169" actId="47"/>
        <pc:sldMkLst>
          <pc:docMk/>
          <pc:sldMk cId="3050252882" sldId="541"/>
        </pc:sldMkLst>
        <pc:spChg chg="del">
          <ac:chgData name="Bernardino Morillo Merino" userId="84b04d3a-c28a-4dac-b3d4-e9819d8d01e1" providerId="ADAL" clId="{4F8DCD5A-CA07-4925-A150-1D52FABEB97B}" dt="2023-01-08T15:28:30.333" v="167" actId="478"/>
          <ac:spMkLst>
            <pc:docMk/>
            <pc:sldMk cId="3050252882" sldId="541"/>
            <ac:spMk id="2" creationId="{92A1A55B-1A03-EDEB-E88D-A693C46EA42F}"/>
          </ac:spMkLst>
        </pc:spChg>
        <pc:picChg chg="del">
          <ac:chgData name="Bernardino Morillo Merino" userId="84b04d3a-c28a-4dac-b3d4-e9819d8d01e1" providerId="ADAL" clId="{4F8DCD5A-CA07-4925-A150-1D52FABEB97B}" dt="2023-01-08T15:28:29.714" v="166" actId="478"/>
          <ac:picMkLst>
            <pc:docMk/>
            <pc:sldMk cId="3050252882" sldId="541"/>
            <ac:picMk id="3" creationId="{73933600-3D13-E5BF-EBCE-2668D2744D9F}"/>
          </ac:picMkLst>
        </pc:picChg>
      </pc:sldChg>
      <pc:sldChg chg="modSp add mod">
        <pc:chgData name="Bernardino Morillo Merino" userId="84b04d3a-c28a-4dac-b3d4-e9819d8d01e1" providerId="ADAL" clId="{4F8DCD5A-CA07-4925-A150-1D52FABEB97B}" dt="2023-01-08T15:30:00.186" v="180" actId="20577"/>
        <pc:sldMkLst>
          <pc:docMk/>
          <pc:sldMk cId="2617564128" sldId="542"/>
        </pc:sldMkLst>
        <pc:spChg chg="mod">
          <ac:chgData name="Bernardino Morillo Merino" userId="84b04d3a-c28a-4dac-b3d4-e9819d8d01e1" providerId="ADAL" clId="{4F8DCD5A-CA07-4925-A150-1D52FABEB97B}" dt="2023-01-08T15:30:00.186" v="180" actId="20577"/>
          <ac:spMkLst>
            <pc:docMk/>
            <pc:sldMk cId="2617564128" sldId="542"/>
            <ac:spMk id="3" creationId="{22106523-57F0-C000-F99A-12704733566D}"/>
          </ac:spMkLst>
        </pc:spChg>
      </pc:sldChg>
      <pc:sldChg chg="addSp delSp modSp add mod">
        <pc:chgData name="Bernardino Morillo Merino" userId="84b04d3a-c28a-4dac-b3d4-e9819d8d01e1" providerId="ADAL" clId="{4F8DCD5A-CA07-4925-A150-1D52FABEB97B}" dt="2023-01-08T15:31:28.959" v="189" actId="1076"/>
        <pc:sldMkLst>
          <pc:docMk/>
          <pc:sldMk cId="3662803463" sldId="543"/>
        </pc:sldMkLst>
        <pc:picChg chg="add mod modCrop">
          <ac:chgData name="Bernardino Morillo Merino" userId="84b04d3a-c28a-4dac-b3d4-e9819d8d01e1" providerId="ADAL" clId="{4F8DCD5A-CA07-4925-A150-1D52FABEB97B}" dt="2023-01-08T15:31:28.959" v="189" actId="1076"/>
          <ac:picMkLst>
            <pc:docMk/>
            <pc:sldMk cId="3662803463" sldId="543"/>
            <ac:picMk id="3" creationId="{FE751F57-5798-13BF-9DC2-DFDE1CB9C9FE}"/>
          </ac:picMkLst>
        </pc:picChg>
        <pc:picChg chg="del">
          <ac:chgData name="Bernardino Morillo Merino" userId="84b04d3a-c28a-4dac-b3d4-e9819d8d01e1" providerId="ADAL" clId="{4F8DCD5A-CA07-4925-A150-1D52FABEB97B}" dt="2023-01-08T15:30:53.425" v="184" actId="478"/>
          <ac:picMkLst>
            <pc:docMk/>
            <pc:sldMk cId="3662803463" sldId="543"/>
            <ac:picMk id="1026" creationId="{AC64A771-494A-94E3-0DA9-AA758BA2A8E4}"/>
          </ac:picMkLst>
        </pc:picChg>
      </pc:sldChg>
      <pc:sldChg chg="new del">
        <pc:chgData name="Bernardino Morillo Merino" userId="84b04d3a-c28a-4dac-b3d4-e9819d8d01e1" providerId="ADAL" clId="{4F8DCD5A-CA07-4925-A150-1D52FABEB97B}" dt="2023-01-08T15:32:40.366" v="194" actId="47"/>
        <pc:sldMkLst>
          <pc:docMk/>
          <pc:sldMk cId="885657439" sldId="544"/>
        </pc:sldMkLst>
      </pc:sldChg>
      <pc:sldChg chg="add">
        <pc:chgData name="Bernardino Morillo Merino" userId="84b04d3a-c28a-4dac-b3d4-e9819d8d01e1" providerId="ADAL" clId="{4F8DCD5A-CA07-4925-A150-1D52FABEB97B}" dt="2023-01-08T15:32:38.234" v="193"/>
        <pc:sldMkLst>
          <pc:docMk/>
          <pc:sldMk cId="2827012680" sldId="545"/>
        </pc:sldMkLst>
      </pc:sldChg>
      <pc:sldChg chg="add del">
        <pc:chgData name="Bernardino Morillo Merino" userId="84b04d3a-c28a-4dac-b3d4-e9819d8d01e1" providerId="ADAL" clId="{4F8DCD5A-CA07-4925-A150-1D52FABEB97B}" dt="2023-01-08T15:33:24.309" v="206" actId="47"/>
        <pc:sldMkLst>
          <pc:docMk/>
          <pc:sldMk cId="655053519" sldId="546"/>
        </pc:sldMkLst>
      </pc:sldChg>
      <pc:sldMasterChg chg="delSldLayout">
        <pc:chgData name="Bernardino Morillo Merino" userId="84b04d3a-c28a-4dac-b3d4-e9819d8d01e1" providerId="ADAL" clId="{4F8DCD5A-CA07-4925-A150-1D52FABEB97B}" dt="2023-01-08T15:23:09.569" v="94" actId="47"/>
        <pc:sldMasterMkLst>
          <pc:docMk/>
          <pc:sldMasterMk cId="3781897092" sldId="2147483648"/>
        </pc:sldMasterMkLst>
        <pc:sldLayoutChg chg="del">
          <pc:chgData name="Bernardino Morillo Merino" userId="84b04d3a-c28a-4dac-b3d4-e9819d8d01e1" providerId="ADAL" clId="{4F8DCD5A-CA07-4925-A150-1D52FABEB97B}" dt="2023-01-08T15:23:09.569" v="94" actId="47"/>
          <pc:sldLayoutMkLst>
            <pc:docMk/>
            <pc:sldMasterMk cId="3781897092" sldId="2147483648"/>
            <pc:sldLayoutMk cId="197881987" sldId="214748366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941ABC-8026-4FC9-AD62-761C7283CB53}" type="datetimeFigureOut">
              <a:rPr lang="es-ES" smtClean="0"/>
              <a:t>19/01/2023</a:t>
            </a:fld>
            <a:endParaRPr lang="es-ES"/>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7818B4-E8D7-4A29-8A7B-1179AC4650CE}" type="slidenum">
              <a:rPr lang="es-ES" smtClean="0"/>
              <a:t>‹Nº›</a:t>
            </a:fld>
            <a:endParaRPr lang="es-ES"/>
          </a:p>
        </p:txBody>
      </p:sp>
    </p:spTree>
    <p:extLst>
      <p:ext uri="{BB962C8B-B14F-4D97-AF65-F5344CB8AC3E}">
        <p14:creationId xmlns:p14="http://schemas.microsoft.com/office/powerpoint/2010/main" val="3584174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FF7818B4-E8D7-4A29-8A7B-1179AC4650CE}" type="slidenum">
              <a:rPr lang="es-ES" smtClean="0"/>
              <a:t>1</a:t>
            </a:fld>
            <a:endParaRPr lang="es-ES"/>
          </a:p>
        </p:txBody>
      </p:sp>
    </p:spTree>
    <p:extLst>
      <p:ext uri="{BB962C8B-B14F-4D97-AF65-F5344CB8AC3E}">
        <p14:creationId xmlns:p14="http://schemas.microsoft.com/office/powerpoint/2010/main" val="1510214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FF7818B4-E8D7-4A29-8A7B-1179AC4650CE}" type="slidenum">
              <a:rPr lang="es-ES" smtClean="0"/>
              <a:t>2</a:t>
            </a:fld>
            <a:endParaRPr lang="es-ES"/>
          </a:p>
        </p:txBody>
      </p:sp>
    </p:spTree>
    <p:extLst>
      <p:ext uri="{BB962C8B-B14F-4D97-AF65-F5344CB8AC3E}">
        <p14:creationId xmlns:p14="http://schemas.microsoft.com/office/powerpoint/2010/main" val="1329890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FF7818B4-E8D7-4A29-8A7B-1179AC4650CE}" type="slidenum">
              <a:rPr lang="es-ES" smtClean="0"/>
              <a:t>3</a:t>
            </a:fld>
            <a:endParaRPr lang="es-ES"/>
          </a:p>
        </p:txBody>
      </p:sp>
    </p:spTree>
    <p:extLst>
      <p:ext uri="{BB962C8B-B14F-4D97-AF65-F5344CB8AC3E}">
        <p14:creationId xmlns:p14="http://schemas.microsoft.com/office/powerpoint/2010/main" val="2344322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782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3124200" y="4767264"/>
            <a:ext cx="2895600" cy="273844"/>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457200" y="4767264"/>
            <a:ext cx="2133600" cy="273844"/>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1/19/2023</a:t>
            </a:fld>
            <a:endParaRPr lang="en-US"/>
          </a:p>
        </p:txBody>
      </p:sp>
      <p:sp>
        <p:nvSpPr>
          <p:cNvPr id="4" name="Holder 4"/>
          <p:cNvSpPr>
            <a:spLocks noGrp="1"/>
          </p:cNvSpPr>
          <p:nvPr>
            <p:ph type="sldNum" sz="quarter" idx="7"/>
          </p:nvPr>
        </p:nvSpPr>
        <p:spPr>
          <a:xfrm>
            <a:off x="6553200" y="4767264"/>
            <a:ext cx="2133600" cy="273844"/>
          </a:xfrm>
          <a:prstGeom prst="rect">
            <a:avLst/>
          </a:prstGeom>
        </p:spPr>
        <p:txBody>
          <a:bodyPr lIns="0" tIns="0" rIns="0" bIns="0"/>
          <a:lstStyle>
            <a:lvl1pPr>
              <a:defRPr sz="860" b="1" i="0">
                <a:solidFill>
                  <a:srgbClr val="8E939C"/>
                </a:solidFill>
                <a:latin typeface="Arial"/>
                <a:cs typeface="Arial"/>
              </a:defRPr>
            </a:lvl1pPr>
          </a:lstStyle>
          <a:p>
            <a:pPr marL="25215">
              <a:lnSpc>
                <a:spcPts val="1016"/>
              </a:lnSpc>
            </a:pPr>
            <a:fld id="{81D60167-4931-47E6-BA6A-407CBD079E47}" type="slidenum">
              <a:rPr lang="es-ES" smtClean="0"/>
              <a:pPr marL="25215">
                <a:lnSpc>
                  <a:spcPts val="1016"/>
                </a:lnSpc>
              </a:pPr>
              <a:t>‹Nº›</a:t>
            </a:fld>
            <a:r>
              <a:rPr lang="es-ES"/>
              <a:t>.</a:t>
            </a:r>
            <a:endParaRPr lang="es-ES" dirty="0"/>
          </a:p>
        </p:txBody>
      </p:sp>
    </p:spTree>
    <p:extLst>
      <p:ext uri="{BB962C8B-B14F-4D97-AF65-F5344CB8AC3E}">
        <p14:creationId xmlns:p14="http://schemas.microsoft.com/office/powerpoint/2010/main" val="231815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7_Título vertical y texto">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88587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FE95A936-023F-59E5-D7D8-DD2130483E25}"/>
              </a:ext>
            </a:extLst>
          </p:cNvPr>
          <p:cNvPicPr>
            <a:picLocks noChangeAspect="1"/>
          </p:cNvPicPr>
          <p:nvPr userDrawn="1"/>
        </p:nvPicPr>
        <p:blipFill rotWithShape="1">
          <a:blip r:embed="rId5"/>
          <a:srcRect l="1176" t="10808" r="72837" b="76599"/>
          <a:stretch/>
        </p:blipFill>
        <p:spPr>
          <a:xfrm>
            <a:off x="7812360" y="4780538"/>
            <a:ext cx="1331640" cy="362962"/>
          </a:xfrm>
          <a:prstGeom prst="rect">
            <a:avLst/>
          </a:prstGeom>
        </p:spPr>
      </p:pic>
    </p:spTree>
    <p:extLst>
      <p:ext uri="{BB962C8B-B14F-4D97-AF65-F5344CB8AC3E}">
        <p14:creationId xmlns:p14="http://schemas.microsoft.com/office/powerpoint/2010/main" val="378189709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Lst>
  <p:txStyles>
    <p:titleStyle>
      <a:lvl1pPr algn="ctr" defTabSz="914354" rtl="0" eaLnBrk="1" latinLnBrk="0" hangingPunct="1">
        <a:spcBef>
          <a:spcPct val="0"/>
        </a:spcBef>
        <a:buNone/>
        <a:defRPr sz="4400" kern="1200">
          <a:solidFill>
            <a:schemeClr val="tx1"/>
          </a:solidFill>
          <a:latin typeface="+mj-lt"/>
          <a:ea typeface="+mj-ea"/>
          <a:cs typeface="+mj-cs"/>
        </a:defRPr>
      </a:lvl1pPr>
    </p:titleStyle>
    <p:bodyStyle>
      <a:lvl1pPr marL="342882" indent="-342882" algn="l" defTabSz="914354"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13" indent="-285737" algn="l" defTabSz="914354"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42" indent="-228589" algn="l" defTabSz="914354"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20"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298"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474"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06"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5.png"/><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slideLayout" Target="../slideLayouts/slideLayout2.xml"/><Relationship Id="rId1" Type="http://schemas.openxmlformats.org/officeDocument/2006/relationships/video" Target="https://www.youtube.com/embed/ZxHjPgheAFw?feature=oembed"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slideLayout" Target="../slideLayouts/slideLayout2.xml"/><Relationship Id="rId1" Type="http://schemas.openxmlformats.org/officeDocument/2006/relationships/video" Target="https://www.youtube.com/embed/YznpSMlLYq8?feature=oembed"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6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6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png"/><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6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 Id="rId5" Type="http://schemas.openxmlformats.org/officeDocument/2006/relationships/image" Target="../media/image100.png"/><Relationship Id="rId4" Type="http://schemas.openxmlformats.org/officeDocument/2006/relationships/image" Target="../media/image99.png"/></Relationships>
</file>

<file path=ppt/slides/_rels/slide6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 Id="rId4" Type="http://schemas.openxmlformats.org/officeDocument/2006/relationships/image" Target="../media/image103.jpeg"/></Relationships>
</file>

<file path=ppt/slides/_rels/slide6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104.png"/><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87.jpeg"/></Relationships>
</file>

<file path=ppt/slides/_rels/slide6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106.png"/><Relationship Id="rId1" Type="http://schemas.openxmlformats.org/officeDocument/2006/relationships/slideLayout" Target="../slideLayouts/slideLayout2.xml"/><Relationship Id="rId5" Type="http://schemas.openxmlformats.org/officeDocument/2006/relationships/image" Target="../media/image100.png"/><Relationship Id="rId4" Type="http://schemas.openxmlformats.org/officeDocument/2006/relationships/image" Target="../media/image107.png"/></Relationships>
</file>

<file path=ppt/slides/_rels/slide6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 Id="rId4" Type="http://schemas.openxmlformats.org/officeDocument/2006/relationships/image" Target="../media/image103.jpeg"/></Relationships>
</file>

<file path=ppt/slides/_rels/slide6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7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11.png"/><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7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90.png"/><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114.png"/></Relationships>
</file>

<file path=ppt/slides/_rels/slide73.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7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7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2.xml"/><Relationship Id="rId4" Type="http://schemas.openxmlformats.org/officeDocument/2006/relationships/image" Target="../media/image124.png"/></Relationships>
</file>

<file path=ppt/slides/_rels/slide77.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slideLayout" Target="../slideLayouts/slideLayout1.xml"/><Relationship Id="rId1" Type="http://schemas.openxmlformats.org/officeDocument/2006/relationships/video" Target="https://www.youtube.com/embed/fgLK1JZ5hYg?start=1&amp;feature=oembed" TargetMode="External"/></Relationships>
</file>

<file path=ppt/slides/_rels/slide83.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2E3223AE-8A7A-7A24-FD97-C9578338F1A6}"/>
              </a:ext>
            </a:extLst>
          </p:cNvPr>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972616" y="0"/>
            <a:ext cx="10116616" cy="5143500"/>
          </a:xfrm>
          <a:prstGeom prst="rect">
            <a:avLst/>
          </a:prstGeom>
        </p:spPr>
      </p:pic>
      <p:sp>
        <p:nvSpPr>
          <p:cNvPr id="60" name="Subtítulo 1">
            <a:extLst>
              <a:ext uri="{FF2B5EF4-FFF2-40B4-BE49-F238E27FC236}">
                <a16:creationId xmlns:a16="http://schemas.microsoft.com/office/drawing/2014/main" id="{A559B030-8B2B-4D46-8462-6833757F122A}"/>
              </a:ext>
            </a:extLst>
          </p:cNvPr>
          <p:cNvSpPr txBox="1">
            <a:spLocks/>
          </p:cNvSpPr>
          <p:nvPr/>
        </p:nvSpPr>
        <p:spPr>
          <a:xfrm>
            <a:off x="539552" y="627534"/>
            <a:ext cx="5151189" cy="2161386"/>
          </a:xfrm>
          <a:prstGeom prst="rect">
            <a:avLst/>
          </a:prstGeom>
        </p:spPr>
        <p:txBody>
          <a:bodyPr wrap="none" lIns="0" tIns="0" rIns="0" bIns="0" anchor="t">
            <a:norm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lnSpc>
                <a:spcPct val="80000"/>
              </a:lnSpc>
              <a:spcBef>
                <a:spcPts val="0"/>
              </a:spcBef>
              <a:buNone/>
              <a:defRPr/>
            </a:pPr>
            <a:r>
              <a:rPr lang="es-ES" sz="2800" dirty="0">
                <a:solidFill>
                  <a:schemeClr val="bg1"/>
                </a:solidFill>
                <a:effectLst>
                  <a:outerShdw blurRad="38100" dist="38100" dir="2700000" algn="tl">
                    <a:srgbClr val="000000">
                      <a:alpha val="43137"/>
                    </a:srgbClr>
                  </a:outerShdw>
                </a:effectLst>
                <a:latin typeface="Montserrat Bold" panose="00000800000000000000" pitchFamily="2" charset="0"/>
              </a:rPr>
              <a:t>CURSO CYPETHERM HE+</a:t>
            </a:r>
          </a:p>
          <a:p>
            <a:pPr marL="0" indent="0">
              <a:lnSpc>
                <a:spcPct val="80000"/>
              </a:lnSpc>
              <a:spcBef>
                <a:spcPts val="0"/>
              </a:spcBef>
              <a:defRPr/>
            </a:pPr>
            <a:endParaRPr lang="es-ES" sz="2600" dirty="0">
              <a:solidFill>
                <a:srgbClr val="0E7683"/>
              </a:solidFill>
              <a:effectLst>
                <a:outerShdw blurRad="38100" dist="38100" dir="2700000" algn="tl">
                  <a:srgbClr val="000000">
                    <a:alpha val="43137"/>
                  </a:srgbClr>
                </a:outerShdw>
              </a:effectLst>
              <a:latin typeface="Montserrat Bold" panose="00000800000000000000" pitchFamily="2" charset="0"/>
            </a:endParaRPr>
          </a:p>
          <a:p>
            <a:pPr marL="0" indent="0">
              <a:lnSpc>
                <a:spcPct val="80000"/>
              </a:lnSpc>
              <a:spcBef>
                <a:spcPts val="0"/>
              </a:spcBef>
              <a:defRPr/>
            </a:pPr>
            <a:endParaRPr lang="es-ES" sz="2600" dirty="0">
              <a:solidFill>
                <a:srgbClr val="0E7683"/>
              </a:solidFill>
              <a:effectLst>
                <a:outerShdw blurRad="38100" dist="38100" dir="2700000" algn="tl">
                  <a:srgbClr val="000000">
                    <a:alpha val="43137"/>
                  </a:srgbClr>
                </a:outerShdw>
              </a:effectLst>
              <a:latin typeface="Montserrat Bold" panose="00000800000000000000" pitchFamily="2" charset="0"/>
            </a:endParaRPr>
          </a:p>
          <a:p>
            <a:pPr marL="0" indent="0">
              <a:lnSpc>
                <a:spcPct val="80000"/>
              </a:lnSpc>
              <a:spcBef>
                <a:spcPts val="0"/>
              </a:spcBef>
              <a:defRPr/>
            </a:pPr>
            <a:r>
              <a:rPr lang="es-ES" sz="1600" b="1" dirty="0">
                <a:solidFill>
                  <a:schemeClr val="bg1"/>
                </a:solidFill>
                <a:latin typeface="Montserrat Light" panose="00000400000000000000" pitchFamily="2" charset="0"/>
              </a:rPr>
              <a:t>Carlos Lucena</a:t>
            </a:r>
          </a:p>
          <a:p>
            <a:pPr marL="0" indent="0">
              <a:lnSpc>
                <a:spcPct val="80000"/>
              </a:lnSpc>
              <a:spcBef>
                <a:spcPts val="0"/>
              </a:spcBef>
              <a:defRPr/>
            </a:pPr>
            <a:r>
              <a:rPr lang="es-ES" sz="1600" b="1" dirty="0">
                <a:solidFill>
                  <a:schemeClr val="bg1"/>
                </a:solidFill>
                <a:latin typeface="Montserrat Light" panose="00000400000000000000" pitchFamily="2" charset="0"/>
              </a:rPr>
              <a:t>Bernardino Morillo</a:t>
            </a:r>
          </a:p>
          <a:p>
            <a:pPr marL="0" indent="0">
              <a:lnSpc>
                <a:spcPct val="80000"/>
              </a:lnSpc>
              <a:spcBef>
                <a:spcPts val="0"/>
              </a:spcBef>
              <a:defRPr/>
            </a:pPr>
            <a:endParaRPr lang="es-ES" sz="1600" b="1" dirty="0">
              <a:solidFill>
                <a:schemeClr val="bg1"/>
              </a:solidFill>
              <a:latin typeface="Montserrat Light" panose="00000400000000000000" pitchFamily="2" charset="0"/>
            </a:endParaRPr>
          </a:p>
          <a:p>
            <a:pPr marL="0" indent="0">
              <a:lnSpc>
                <a:spcPct val="80000"/>
              </a:lnSpc>
              <a:spcBef>
                <a:spcPts val="0"/>
              </a:spcBef>
              <a:defRPr/>
            </a:pPr>
            <a:r>
              <a:rPr lang="es-ES" sz="1600" b="1" dirty="0">
                <a:solidFill>
                  <a:schemeClr val="bg1"/>
                </a:solidFill>
                <a:latin typeface="Montserrat Light" panose="00000400000000000000" pitchFamily="2" charset="0"/>
              </a:rPr>
              <a:t>11/01/2023</a:t>
            </a:r>
            <a:endParaRPr lang="es-ES" sz="1800" dirty="0">
              <a:latin typeface="Montserrat Light" panose="00000400000000000000" pitchFamily="2" charset="0"/>
            </a:endParaRPr>
          </a:p>
        </p:txBody>
      </p:sp>
      <p:pic>
        <p:nvPicPr>
          <p:cNvPr id="4" name="Imagen 3">
            <a:extLst>
              <a:ext uri="{FF2B5EF4-FFF2-40B4-BE49-F238E27FC236}">
                <a16:creationId xmlns:a16="http://schemas.microsoft.com/office/drawing/2014/main" id="{46F3EB9B-3C7D-BA99-C9F7-7346B5112918}"/>
              </a:ext>
            </a:extLst>
          </p:cNvPr>
          <p:cNvPicPr>
            <a:picLocks noChangeAspect="1"/>
          </p:cNvPicPr>
          <p:nvPr/>
        </p:nvPicPr>
        <p:blipFill rotWithShape="1">
          <a:blip r:embed="rId4"/>
          <a:srcRect l="1176" t="10808" r="72837" b="76599"/>
          <a:stretch/>
        </p:blipFill>
        <p:spPr>
          <a:xfrm>
            <a:off x="5076056" y="4263747"/>
            <a:ext cx="2376264" cy="647692"/>
          </a:xfrm>
          <a:prstGeom prst="rect">
            <a:avLst/>
          </a:prstGeom>
        </p:spPr>
      </p:pic>
    </p:spTree>
    <p:extLst>
      <p:ext uri="{BB962C8B-B14F-4D97-AF65-F5344CB8AC3E}">
        <p14:creationId xmlns:p14="http://schemas.microsoft.com/office/powerpoint/2010/main" val="4288959423"/>
      </p:ext>
    </p:extLst>
  </p:cSld>
  <p:clrMapOvr>
    <a:masterClrMapping/>
  </p:clrMapOvr>
  <mc:AlternateContent xmlns:mc="http://schemas.openxmlformats.org/markup-compatibility/2006" xmlns:p14="http://schemas.microsoft.com/office/powerpoint/2010/main">
    <mc:Choice Requires="p14">
      <p:transition>
        <p14:prism isContent="1"/>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D4E0A054-4F34-51AB-5B7B-A6315A69D3D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0853" y="121023"/>
            <a:ext cx="3983170" cy="2554942"/>
          </a:xfrm>
          <a:prstGeom prst="rect">
            <a:avLst/>
          </a:prstGeom>
        </p:spPr>
      </p:pic>
      <p:pic>
        <p:nvPicPr>
          <p:cNvPr id="8" name="Imagen 7">
            <a:extLst>
              <a:ext uri="{FF2B5EF4-FFF2-40B4-BE49-F238E27FC236}">
                <a16:creationId xmlns:a16="http://schemas.microsoft.com/office/drawing/2014/main" id="{3A71C192-7E8F-551D-582F-8678FC692D7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64705" y="121022"/>
            <a:ext cx="4629672" cy="4220052"/>
          </a:xfrm>
          <a:prstGeom prst="rect">
            <a:avLst/>
          </a:prstGeom>
        </p:spPr>
      </p:pic>
    </p:spTree>
    <p:extLst>
      <p:ext uri="{BB962C8B-B14F-4D97-AF65-F5344CB8AC3E}">
        <p14:creationId xmlns:p14="http://schemas.microsoft.com/office/powerpoint/2010/main" val="35171827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24A9610F-8604-2981-5385-3496441D9FA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75312" y="215153"/>
            <a:ext cx="4555706" cy="3886200"/>
          </a:xfrm>
          <a:prstGeom prst="rect">
            <a:avLst/>
          </a:prstGeom>
        </p:spPr>
      </p:pic>
      <p:pic>
        <p:nvPicPr>
          <p:cNvPr id="5" name="Imagen 4">
            <a:extLst>
              <a:ext uri="{FF2B5EF4-FFF2-40B4-BE49-F238E27FC236}">
                <a16:creationId xmlns:a16="http://schemas.microsoft.com/office/drawing/2014/main" id="{EB9D5CC1-8BC1-69FC-45A1-EEE503D0C2F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0853" y="121023"/>
            <a:ext cx="3983170" cy="2554942"/>
          </a:xfrm>
          <a:prstGeom prst="rect">
            <a:avLst/>
          </a:prstGeom>
        </p:spPr>
      </p:pic>
    </p:spTree>
    <p:extLst>
      <p:ext uri="{BB962C8B-B14F-4D97-AF65-F5344CB8AC3E}">
        <p14:creationId xmlns:p14="http://schemas.microsoft.com/office/powerpoint/2010/main" val="2887851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Qué es la etiqueta energética y por qué es importante">
            <a:extLst>
              <a:ext uri="{FF2B5EF4-FFF2-40B4-BE49-F238E27FC236}">
                <a16:creationId xmlns:a16="http://schemas.microsoft.com/office/drawing/2014/main" id="{AC64A771-494A-94E3-0DA9-AA758BA2A8E4}"/>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573461" y="73959"/>
            <a:ext cx="6224993" cy="4377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6637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E751F57-5798-13BF-9DC2-DFDE1CB9C9FE}"/>
              </a:ext>
            </a:extLst>
          </p:cNvPr>
          <p:cNvPicPr>
            <a:picLocks noChangeAspect="1"/>
          </p:cNvPicPr>
          <p:nvPr/>
        </p:nvPicPr>
        <p:blipFill rotWithShape="1">
          <a:blip r:embed="rId2"/>
          <a:srcRect t="10800" b="5201"/>
          <a:stretch/>
        </p:blipFill>
        <p:spPr>
          <a:xfrm>
            <a:off x="0" y="267494"/>
            <a:ext cx="9144000" cy="4320480"/>
          </a:xfrm>
          <a:prstGeom prst="rect">
            <a:avLst/>
          </a:prstGeom>
        </p:spPr>
      </p:pic>
    </p:spTree>
    <p:extLst>
      <p:ext uri="{BB962C8B-B14F-4D97-AF65-F5344CB8AC3E}">
        <p14:creationId xmlns:p14="http://schemas.microsoft.com/office/powerpoint/2010/main" val="36628034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E2B09CBD-3278-1A24-08D5-28750998DA79}"/>
              </a:ext>
            </a:extLst>
          </p:cNvPr>
          <p:cNvPicPr>
            <a:picLocks noChangeAspect="1"/>
          </p:cNvPicPr>
          <p:nvPr/>
        </p:nvPicPr>
        <p:blipFill rotWithShape="1">
          <a:blip r:embed="rId2"/>
          <a:srcRect l="19191" t="18040" r="32426" b="8105"/>
          <a:stretch/>
        </p:blipFill>
        <p:spPr>
          <a:xfrm>
            <a:off x="1889313" y="127747"/>
            <a:ext cx="4888006" cy="4197149"/>
          </a:xfrm>
          <a:prstGeom prst="rect">
            <a:avLst/>
          </a:prstGeom>
        </p:spPr>
      </p:pic>
    </p:spTree>
    <p:extLst>
      <p:ext uri="{BB962C8B-B14F-4D97-AF65-F5344CB8AC3E}">
        <p14:creationId xmlns:p14="http://schemas.microsoft.com/office/powerpoint/2010/main" val="26075332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3D24C1A-5F74-A60B-8C8C-BE7AD3D9C867}"/>
              </a:ext>
            </a:extLst>
          </p:cNvPr>
          <p:cNvPicPr>
            <a:picLocks noChangeAspect="1"/>
          </p:cNvPicPr>
          <p:nvPr/>
        </p:nvPicPr>
        <p:blipFill rotWithShape="1">
          <a:blip r:embed="rId2"/>
          <a:srcRect l="17354" t="16601" r="19044" b="19085"/>
          <a:stretch/>
        </p:blipFill>
        <p:spPr>
          <a:xfrm>
            <a:off x="431540" y="27409"/>
            <a:ext cx="8280920" cy="4710073"/>
          </a:xfrm>
          <a:prstGeom prst="rect">
            <a:avLst/>
          </a:prstGeom>
        </p:spPr>
      </p:pic>
    </p:spTree>
    <p:extLst>
      <p:ext uri="{BB962C8B-B14F-4D97-AF65-F5344CB8AC3E}">
        <p14:creationId xmlns:p14="http://schemas.microsoft.com/office/powerpoint/2010/main" val="4267978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C0F271F-2078-5D79-B10F-8D6446057CDD}"/>
              </a:ext>
            </a:extLst>
          </p:cNvPr>
          <p:cNvSpPr txBox="1"/>
          <p:nvPr/>
        </p:nvSpPr>
        <p:spPr>
          <a:xfrm>
            <a:off x="0" y="322730"/>
            <a:ext cx="8935571" cy="646331"/>
          </a:xfrm>
          <a:prstGeom prst="rect">
            <a:avLst/>
          </a:prstGeom>
          <a:noFill/>
        </p:spPr>
        <p:txBody>
          <a:bodyPr wrap="square">
            <a:spAutoFit/>
          </a:bodyPr>
          <a:lstStyle/>
          <a:p>
            <a:pPr algn="r"/>
            <a:r>
              <a:rPr lang="es-ES" dirty="0"/>
              <a:t>NUEVO CÓDIGO TÉCNICO DE LA EDIFICACIÓN.</a:t>
            </a:r>
          </a:p>
          <a:p>
            <a:pPr algn="r"/>
            <a:r>
              <a:rPr lang="es-ES" dirty="0"/>
              <a:t>ACTUALIZACIÓN DICIEMBRE 2022</a:t>
            </a:r>
          </a:p>
        </p:txBody>
      </p:sp>
      <p:pic>
        <p:nvPicPr>
          <p:cNvPr id="5" name="Imagen 4">
            <a:extLst>
              <a:ext uri="{FF2B5EF4-FFF2-40B4-BE49-F238E27FC236}">
                <a16:creationId xmlns:a16="http://schemas.microsoft.com/office/drawing/2014/main" id="{90558492-5EC3-FA19-D0FD-C63906BBB173}"/>
              </a:ext>
            </a:extLst>
          </p:cNvPr>
          <p:cNvPicPr>
            <a:picLocks noChangeAspect="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54642" y="322730"/>
            <a:ext cx="3899648" cy="3966882"/>
          </a:xfrm>
          <a:prstGeom prst="rect">
            <a:avLst/>
          </a:prstGeom>
        </p:spPr>
      </p:pic>
    </p:spTree>
    <p:extLst>
      <p:ext uri="{BB962C8B-B14F-4D97-AF65-F5344CB8AC3E}">
        <p14:creationId xmlns:p14="http://schemas.microsoft.com/office/powerpoint/2010/main" val="2288457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2D27DD9-2C41-CA20-7FBE-5F1AFEEF474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64024" y="188259"/>
            <a:ext cx="2810436" cy="4007224"/>
          </a:xfrm>
          <a:prstGeom prst="rect">
            <a:avLst/>
          </a:prstGeom>
        </p:spPr>
      </p:pic>
      <p:pic>
        <p:nvPicPr>
          <p:cNvPr id="7" name="Imagen 6">
            <a:extLst>
              <a:ext uri="{FF2B5EF4-FFF2-40B4-BE49-F238E27FC236}">
                <a16:creationId xmlns:a16="http://schemas.microsoft.com/office/drawing/2014/main" id="{113D0BAA-43F6-E676-A0D2-E3D33B1BB8C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23229" y="302559"/>
            <a:ext cx="2991971" cy="4079960"/>
          </a:xfrm>
          <a:prstGeom prst="rect">
            <a:avLst/>
          </a:prstGeom>
        </p:spPr>
      </p:pic>
    </p:spTree>
    <p:extLst>
      <p:ext uri="{BB962C8B-B14F-4D97-AF65-F5344CB8AC3E}">
        <p14:creationId xmlns:p14="http://schemas.microsoft.com/office/powerpoint/2010/main" val="599772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5AF16814-BADF-4845-9352-62AD1B103FF9}"/>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57697" y="84124"/>
            <a:ext cx="6310338" cy="2551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1032">
            <a:extLst>
              <a:ext uri="{FF2B5EF4-FFF2-40B4-BE49-F238E27FC236}">
                <a16:creationId xmlns:a16="http://schemas.microsoft.com/office/drawing/2014/main" id="{AAAC069F-1A28-46B7-B4A1-15C263DECCBF}"/>
              </a:ext>
            </a:extLst>
          </p:cNvPr>
          <p:cNvSpPr>
            <a:spLocks noChangeArrowheads="1"/>
          </p:cNvSpPr>
          <p:nvPr/>
        </p:nvSpPr>
        <p:spPr bwMode="auto">
          <a:xfrm>
            <a:off x="208498" y="2630997"/>
            <a:ext cx="7138862" cy="403225"/>
          </a:xfrm>
          <a:prstGeom prst="rect">
            <a:avLst/>
          </a:prstGeom>
          <a:noFill/>
          <a:ln w="9525">
            <a:noFill/>
            <a:miter lim="800000"/>
            <a:headEnd/>
            <a:tailEnd/>
          </a:ln>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spcBef>
                <a:spcPct val="20000"/>
              </a:spcBef>
              <a:defRPr/>
            </a:pPr>
            <a:r>
              <a:rPr lang="es-ES" b="1" dirty="0">
                <a:latin typeface="+mj-lt"/>
                <a:cs typeface="Arial" charset="0"/>
              </a:rPr>
              <a:t>CONSUMO (C)  = DEMANDA  (D) / RENDIMIENTO DE LA INSTALACIÓN (R)</a:t>
            </a:r>
            <a:r>
              <a:rPr lang="es-ES" b="1" dirty="0">
                <a:cs typeface="Arial" charset="0"/>
              </a:rPr>
              <a:t> </a:t>
            </a:r>
          </a:p>
        </p:txBody>
      </p:sp>
      <p:pic>
        <p:nvPicPr>
          <p:cNvPr id="4" name="Picture 2">
            <a:extLst>
              <a:ext uri="{FF2B5EF4-FFF2-40B4-BE49-F238E27FC236}">
                <a16:creationId xmlns:a16="http://schemas.microsoft.com/office/drawing/2014/main" id="{65134CCE-C4F3-4D69-BE60-125AA8084FF8}"/>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8455" y="2920594"/>
            <a:ext cx="6795039" cy="1525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1032">
            <a:extLst>
              <a:ext uri="{FF2B5EF4-FFF2-40B4-BE49-F238E27FC236}">
                <a16:creationId xmlns:a16="http://schemas.microsoft.com/office/drawing/2014/main" id="{559708B9-2908-4DB6-A058-8AC1C4741912}"/>
              </a:ext>
            </a:extLst>
          </p:cNvPr>
          <p:cNvSpPr>
            <a:spLocks noChangeArrowheads="1"/>
          </p:cNvSpPr>
          <p:nvPr/>
        </p:nvSpPr>
        <p:spPr bwMode="auto">
          <a:xfrm>
            <a:off x="6872789" y="1998070"/>
            <a:ext cx="1296144" cy="403225"/>
          </a:xfrm>
          <a:prstGeom prst="rect">
            <a:avLst/>
          </a:prstGeom>
          <a:noFill/>
          <a:ln w="9525">
            <a:noFill/>
            <a:miter lim="800000"/>
            <a:headEnd/>
            <a:tailEnd/>
          </a:ln>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defRPr/>
            </a:pPr>
            <a:r>
              <a:rPr lang="es-ES" sz="1600" dirty="0">
                <a:solidFill>
                  <a:srgbClr val="00B0F0"/>
                </a:solidFill>
                <a:latin typeface="+mj-lt"/>
                <a:cs typeface="Arial" charset="0"/>
              </a:rPr>
              <a:t>ENVOLVENTE</a:t>
            </a:r>
          </a:p>
        </p:txBody>
      </p:sp>
      <p:sp>
        <p:nvSpPr>
          <p:cNvPr id="6" name="Rectangle 1032">
            <a:extLst>
              <a:ext uri="{FF2B5EF4-FFF2-40B4-BE49-F238E27FC236}">
                <a16:creationId xmlns:a16="http://schemas.microsoft.com/office/drawing/2014/main" id="{B510FD58-3580-4FFF-AFE0-0893F0F3FE9B}"/>
              </a:ext>
            </a:extLst>
          </p:cNvPr>
          <p:cNvSpPr>
            <a:spLocks noChangeArrowheads="1"/>
          </p:cNvSpPr>
          <p:nvPr/>
        </p:nvSpPr>
        <p:spPr bwMode="auto">
          <a:xfrm>
            <a:off x="6872789" y="1110637"/>
            <a:ext cx="1767696" cy="660716"/>
          </a:xfrm>
          <a:prstGeom prst="rect">
            <a:avLst/>
          </a:prstGeom>
          <a:noFill/>
          <a:ln w="9525">
            <a:noFill/>
            <a:miter lim="800000"/>
            <a:headEnd/>
            <a:tailEnd/>
          </a:ln>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defRPr/>
            </a:pPr>
            <a:r>
              <a:rPr lang="es-ES" sz="1600" dirty="0">
                <a:solidFill>
                  <a:srgbClr val="00B0F0"/>
                </a:solidFill>
                <a:latin typeface="+mj-lt"/>
                <a:cs typeface="Arial" charset="0"/>
              </a:rPr>
              <a:t>ENVOLVENTE </a:t>
            </a:r>
          </a:p>
          <a:p>
            <a:pPr eaLnBrk="0" hangingPunct="0">
              <a:defRPr/>
            </a:pPr>
            <a:r>
              <a:rPr lang="es-ES" sz="1600" dirty="0">
                <a:solidFill>
                  <a:srgbClr val="FFC000"/>
                </a:solidFill>
                <a:latin typeface="+mj-lt"/>
                <a:cs typeface="Arial" charset="0"/>
              </a:rPr>
              <a:t>INSTALACIONES</a:t>
            </a:r>
          </a:p>
        </p:txBody>
      </p:sp>
      <p:sp>
        <p:nvSpPr>
          <p:cNvPr id="7" name="Rectangle 1032">
            <a:extLst>
              <a:ext uri="{FF2B5EF4-FFF2-40B4-BE49-F238E27FC236}">
                <a16:creationId xmlns:a16="http://schemas.microsoft.com/office/drawing/2014/main" id="{BF534956-05CF-4952-AFF8-7B1349BE32C3}"/>
              </a:ext>
            </a:extLst>
          </p:cNvPr>
          <p:cNvSpPr>
            <a:spLocks noChangeArrowheads="1"/>
          </p:cNvSpPr>
          <p:nvPr/>
        </p:nvSpPr>
        <p:spPr bwMode="auto">
          <a:xfrm>
            <a:off x="6856899" y="2721"/>
            <a:ext cx="1767696" cy="998553"/>
          </a:xfrm>
          <a:prstGeom prst="rect">
            <a:avLst/>
          </a:prstGeom>
          <a:noFill/>
          <a:ln w="9525">
            <a:noFill/>
            <a:miter lim="800000"/>
            <a:headEnd/>
            <a:tailEnd/>
          </a:ln>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defRPr/>
            </a:pPr>
            <a:r>
              <a:rPr lang="es-ES" sz="1500" dirty="0">
                <a:latin typeface="+mj-lt"/>
                <a:cs typeface="Arial" charset="0"/>
              </a:rPr>
              <a:t>Se mide en KGCO2</a:t>
            </a:r>
          </a:p>
          <a:p>
            <a:pPr eaLnBrk="0" hangingPunct="0">
              <a:defRPr/>
            </a:pPr>
            <a:r>
              <a:rPr lang="es-ES" sz="1500" dirty="0">
                <a:solidFill>
                  <a:srgbClr val="00B0F0"/>
                </a:solidFill>
                <a:latin typeface="+mj-lt"/>
                <a:cs typeface="Arial" charset="0"/>
              </a:rPr>
              <a:t>ENVOLVENTE</a:t>
            </a:r>
            <a:r>
              <a:rPr lang="es-ES" sz="1500" dirty="0">
                <a:latin typeface="+mj-lt"/>
                <a:cs typeface="Arial" charset="0"/>
              </a:rPr>
              <a:t> </a:t>
            </a:r>
            <a:r>
              <a:rPr lang="es-ES" sz="1500" dirty="0">
                <a:solidFill>
                  <a:srgbClr val="FFC000"/>
                </a:solidFill>
                <a:latin typeface="+mj-lt"/>
                <a:cs typeface="Arial" charset="0"/>
              </a:rPr>
              <a:t>INSTALACIONES</a:t>
            </a:r>
          </a:p>
          <a:p>
            <a:pPr eaLnBrk="0" hangingPunct="0">
              <a:defRPr/>
            </a:pPr>
            <a:r>
              <a:rPr lang="es-ES" sz="1500" dirty="0">
                <a:solidFill>
                  <a:srgbClr val="7030A0"/>
                </a:solidFill>
                <a:latin typeface="+mj-lt"/>
                <a:cs typeface="Arial" charset="0"/>
              </a:rPr>
              <a:t>COMBUSTIBLE</a:t>
            </a:r>
          </a:p>
        </p:txBody>
      </p:sp>
      <p:sp>
        <p:nvSpPr>
          <p:cNvPr id="8" name="Rectangle 1032">
            <a:extLst>
              <a:ext uri="{FF2B5EF4-FFF2-40B4-BE49-F238E27FC236}">
                <a16:creationId xmlns:a16="http://schemas.microsoft.com/office/drawing/2014/main" id="{E2F7F61A-C78A-4928-8D0C-C49EDA5C831C}"/>
              </a:ext>
            </a:extLst>
          </p:cNvPr>
          <p:cNvSpPr>
            <a:spLocks noChangeArrowheads="1"/>
          </p:cNvSpPr>
          <p:nvPr/>
        </p:nvSpPr>
        <p:spPr bwMode="auto">
          <a:xfrm>
            <a:off x="7223452" y="3455554"/>
            <a:ext cx="1920548" cy="1108236"/>
          </a:xfrm>
          <a:prstGeom prst="rect">
            <a:avLst/>
          </a:prstGeom>
          <a:noFill/>
          <a:ln w="9525">
            <a:noFill/>
            <a:miter lim="800000"/>
            <a:headEnd/>
            <a:tailEnd/>
          </a:ln>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defRPr/>
            </a:pPr>
            <a:r>
              <a:rPr lang="es-ES" sz="1600" dirty="0">
                <a:solidFill>
                  <a:srgbClr val="00B0F0"/>
                </a:solidFill>
                <a:latin typeface="+mj-lt"/>
                <a:cs typeface="Arial" charset="0"/>
              </a:rPr>
              <a:t>ENVOLVENTE </a:t>
            </a:r>
            <a:r>
              <a:rPr lang="es-ES" sz="1600" dirty="0">
                <a:solidFill>
                  <a:srgbClr val="FFC000"/>
                </a:solidFill>
                <a:latin typeface="+mj-lt"/>
                <a:cs typeface="Arial" charset="0"/>
              </a:rPr>
              <a:t>INSTALACIONES</a:t>
            </a:r>
          </a:p>
          <a:p>
            <a:pPr eaLnBrk="0" hangingPunct="0">
              <a:defRPr/>
            </a:pPr>
            <a:r>
              <a:rPr lang="es-ES" sz="1600" dirty="0">
                <a:solidFill>
                  <a:srgbClr val="7030A0"/>
                </a:solidFill>
                <a:latin typeface="+mj-lt"/>
                <a:cs typeface="Arial" charset="0"/>
              </a:rPr>
              <a:t>COMBUSTIBLE</a:t>
            </a:r>
          </a:p>
          <a:p>
            <a:pPr eaLnBrk="0" hangingPunct="0">
              <a:defRPr/>
            </a:pPr>
            <a:r>
              <a:rPr lang="es-ES" sz="1600" dirty="0">
                <a:latin typeface="+mj-lt"/>
                <a:cs typeface="Arial" charset="0"/>
              </a:rPr>
              <a:t>PÉRDIDAS SISTEMA</a:t>
            </a:r>
          </a:p>
        </p:txBody>
      </p:sp>
      <p:sp>
        <p:nvSpPr>
          <p:cNvPr id="9" name="Rectangle 1032">
            <a:extLst>
              <a:ext uri="{FF2B5EF4-FFF2-40B4-BE49-F238E27FC236}">
                <a16:creationId xmlns:a16="http://schemas.microsoft.com/office/drawing/2014/main" id="{2DA00599-FC11-4B2F-AF9C-C812A42AC7EC}"/>
              </a:ext>
            </a:extLst>
          </p:cNvPr>
          <p:cNvSpPr>
            <a:spLocks noChangeArrowheads="1"/>
          </p:cNvSpPr>
          <p:nvPr/>
        </p:nvSpPr>
        <p:spPr bwMode="auto">
          <a:xfrm>
            <a:off x="7367680" y="2624484"/>
            <a:ext cx="1491848" cy="819475"/>
          </a:xfrm>
          <a:prstGeom prst="rect">
            <a:avLst/>
          </a:prstGeom>
          <a:noFill/>
          <a:ln w="9525">
            <a:noFill/>
            <a:miter lim="800000"/>
            <a:headEnd/>
            <a:tailEnd/>
          </a:ln>
        </p:spPr>
        <p:txBody>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0" hangingPunct="0">
              <a:defRPr/>
            </a:pPr>
            <a:r>
              <a:rPr lang="es-ES" sz="1600" dirty="0">
                <a:solidFill>
                  <a:srgbClr val="00B0F0"/>
                </a:solidFill>
                <a:latin typeface="+mj-lt"/>
                <a:cs typeface="Arial" charset="0"/>
              </a:rPr>
              <a:t>ENVOLVENTE </a:t>
            </a:r>
            <a:r>
              <a:rPr lang="es-ES" sz="1600" dirty="0">
                <a:solidFill>
                  <a:srgbClr val="FFC000"/>
                </a:solidFill>
                <a:latin typeface="+mj-lt"/>
                <a:cs typeface="Arial" charset="0"/>
              </a:rPr>
              <a:t>INSTALACIONES</a:t>
            </a:r>
          </a:p>
          <a:p>
            <a:pPr eaLnBrk="0" hangingPunct="0">
              <a:defRPr/>
            </a:pPr>
            <a:r>
              <a:rPr lang="es-ES" sz="1600" dirty="0">
                <a:solidFill>
                  <a:srgbClr val="7030A0"/>
                </a:solidFill>
                <a:latin typeface="+mj-lt"/>
                <a:cs typeface="Arial" charset="0"/>
              </a:rPr>
              <a:t>COMBUSTIBLE</a:t>
            </a:r>
          </a:p>
        </p:txBody>
      </p:sp>
      <p:cxnSp>
        <p:nvCxnSpPr>
          <p:cNvPr id="10" name="11 Conector recto">
            <a:extLst>
              <a:ext uri="{FF2B5EF4-FFF2-40B4-BE49-F238E27FC236}">
                <a16:creationId xmlns:a16="http://schemas.microsoft.com/office/drawing/2014/main" id="{3A216861-34EE-4BDC-BFB4-D64E5AE27024}"/>
              </a:ext>
            </a:extLst>
          </p:cNvPr>
          <p:cNvCxnSpPr/>
          <p:nvPr/>
        </p:nvCxnSpPr>
        <p:spPr>
          <a:xfrm>
            <a:off x="195293" y="1001274"/>
            <a:ext cx="865103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12 Conector recto">
            <a:extLst>
              <a:ext uri="{FF2B5EF4-FFF2-40B4-BE49-F238E27FC236}">
                <a16:creationId xmlns:a16="http://schemas.microsoft.com/office/drawing/2014/main" id="{4FDF7602-ACB8-46C0-AFB7-FBD9B29D4E12}"/>
              </a:ext>
            </a:extLst>
          </p:cNvPr>
          <p:cNvCxnSpPr/>
          <p:nvPr/>
        </p:nvCxnSpPr>
        <p:spPr>
          <a:xfrm>
            <a:off x="195293" y="1894226"/>
            <a:ext cx="865103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13 Conector recto">
            <a:extLst>
              <a:ext uri="{FF2B5EF4-FFF2-40B4-BE49-F238E27FC236}">
                <a16:creationId xmlns:a16="http://schemas.microsoft.com/office/drawing/2014/main" id="{611F5F42-C584-460E-8AC4-E5DE25A09D13}"/>
              </a:ext>
            </a:extLst>
          </p:cNvPr>
          <p:cNvCxnSpPr/>
          <p:nvPr/>
        </p:nvCxnSpPr>
        <p:spPr>
          <a:xfrm>
            <a:off x="178018" y="2636079"/>
            <a:ext cx="865103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14 Conector recto">
            <a:extLst>
              <a:ext uri="{FF2B5EF4-FFF2-40B4-BE49-F238E27FC236}">
                <a16:creationId xmlns:a16="http://schemas.microsoft.com/office/drawing/2014/main" id="{1DDA9F64-64EE-4BCE-846B-28EF122704F8}"/>
              </a:ext>
            </a:extLst>
          </p:cNvPr>
          <p:cNvCxnSpPr/>
          <p:nvPr/>
        </p:nvCxnSpPr>
        <p:spPr>
          <a:xfrm>
            <a:off x="159290" y="3432665"/>
            <a:ext cx="872303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18 Conector recto">
            <a:extLst>
              <a:ext uri="{FF2B5EF4-FFF2-40B4-BE49-F238E27FC236}">
                <a16:creationId xmlns:a16="http://schemas.microsoft.com/office/drawing/2014/main" id="{F3FDDF97-8C22-4746-BD82-1315F17543C7}"/>
              </a:ext>
            </a:extLst>
          </p:cNvPr>
          <p:cNvCxnSpPr/>
          <p:nvPr/>
        </p:nvCxnSpPr>
        <p:spPr>
          <a:xfrm>
            <a:off x="178017" y="2955404"/>
            <a:ext cx="702532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52429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524C281-FE91-C653-3281-A918D33C9EB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8088" y="191988"/>
            <a:ext cx="4403912" cy="4221794"/>
          </a:xfrm>
          <a:prstGeom prst="rect">
            <a:avLst/>
          </a:prstGeom>
        </p:spPr>
      </p:pic>
      <p:sp>
        <p:nvSpPr>
          <p:cNvPr id="4" name="CuadroTexto 3">
            <a:extLst>
              <a:ext uri="{FF2B5EF4-FFF2-40B4-BE49-F238E27FC236}">
                <a16:creationId xmlns:a16="http://schemas.microsoft.com/office/drawing/2014/main" id="{59AA2AD9-FDAA-DE2F-A368-045744DBF252}"/>
              </a:ext>
            </a:extLst>
          </p:cNvPr>
          <p:cNvSpPr txBox="1"/>
          <p:nvPr/>
        </p:nvSpPr>
        <p:spPr>
          <a:xfrm>
            <a:off x="4941794" y="118029"/>
            <a:ext cx="3953435" cy="4247317"/>
          </a:xfrm>
          <a:prstGeom prst="rect">
            <a:avLst/>
          </a:prstGeom>
          <a:noFill/>
        </p:spPr>
        <p:txBody>
          <a:bodyPr wrap="square">
            <a:spAutoFit/>
          </a:bodyPr>
          <a:lstStyle/>
          <a:p>
            <a:r>
              <a:rPr lang="es-ES" dirty="0"/>
              <a:t>HE-0:</a:t>
            </a:r>
          </a:p>
          <a:p>
            <a:endParaRPr lang="es-ES" dirty="0"/>
          </a:p>
          <a:p>
            <a:r>
              <a:rPr lang="es-ES" dirty="0"/>
              <a:t>Es de aplicación en edificios existentes  cuando aumentamos 10% el volumen o 50 m2 útiles y en Reformas de más del 25% de la superficie total.</a:t>
            </a:r>
          </a:p>
          <a:p>
            <a:endParaRPr lang="es-ES" dirty="0"/>
          </a:p>
          <a:p>
            <a:r>
              <a:rPr lang="es-ES" dirty="0"/>
              <a:t>SI HACEMOS UNA AMPLIACIÓN TENDREMOS QUE CERTIFICAR </a:t>
            </a:r>
            <a:r>
              <a:rPr lang="es-ES" u="sng" dirty="0">
                <a:solidFill>
                  <a:srgbClr val="FF0000"/>
                </a:solidFill>
              </a:rPr>
              <a:t>SOLO LA AMPLIACIÓN</a:t>
            </a:r>
          </a:p>
          <a:p>
            <a:endParaRPr lang="es-ES" dirty="0"/>
          </a:p>
          <a:p>
            <a:r>
              <a:rPr lang="es-ES" dirty="0"/>
              <a:t>RECUERDA QUE SI TE ENCARGAN AMPLIAR UN EDIFICIO TU RESPONSABILIDAD ES LA AMPLIACIÓN NO TODO EL EDIFICIO.</a:t>
            </a:r>
          </a:p>
        </p:txBody>
      </p:sp>
    </p:spTree>
    <p:extLst>
      <p:ext uri="{BB962C8B-B14F-4D97-AF65-F5344CB8AC3E}">
        <p14:creationId xmlns:p14="http://schemas.microsoft.com/office/powerpoint/2010/main" val="2102898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11F708DD-5606-3A5E-580F-0A480E44F6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8638" y="0"/>
            <a:ext cx="4857750" cy="1876425"/>
          </a:xfrm>
          <a:prstGeom prst="rect">
            <a:avLst/>
          </a:prstGeom>
        </p:spPr>
      </p:pic>
      <p:pic>
        <p:nvPicPr>
          <p:cNvPr id="7" name="Imagen 6">
            <a:extLst>
              <a:ext uri="{FF2B5EF4-FFF2-40B4-BE49-F238E27FC236}">
                <a16:creationId xmlns:a16="http://schemas.microsoft.com/office/drawing/2014/main" id="{2F98786E-D93E-8A64-4C49-4283FE3623AA}"/>
              </a:ext>
            </a:extLst>
          </p:cNvPr>
          <p:cNvPicPr>
            <a:picLocks noChangeAspect="1"/>
          </p:cNvPicPr>
          <p:nvPr/>
        </p:nvPicPr>
        <p:blipFill rotWithShape="1">
          <a:blip r:embed="rId4"/>
          <a:srcRect l="30312" t="12200" r="32675" b="6601"/>
          <a:stretch/>
        </p:blipFill>
        <p:spPr>
          <a:xfrm>
            <a:off x="179512" y="123478"/>
            <a:ext cx="3967889" cy="4896544"/>
          </a:xfrm>
          <a:prstGeom prst="rect">
            <a:avLst/>
          </a:prstGeom>
        </p:spPr>
      </p:pic>
    </p:spTree>
    <p:extLst>
      <p:ext uri="{BB962C8B-B14F-4D97-AF65-F5344CB8AC3E}">
        <p14:creationId xmlns:p14="http://schemas.microsoft.com/office/powerpoint/2010/main" val="808789796"/>
      </p:ext>
    </p:extLst>
  </p:cSld>
  <p:clrMapOvr>
    <a:masterClrMapping/>
  </p:clrMapOvr>
  <mc:AlternateContent xmlns:mc="http://schemas.openxmlformats.org/markup-compatibility/2006" xmlns:p14="http://schemas.microsoft.com/office/powerpoint/2010/main">
    <mc:Choice Requires="p14">
      <p:transition>
        <p14:prism isContent="1"/>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59AA2AD9-FDAA-DE2F-A368-045744DBF252}"/>
              </a:ext>
            </a:extLst>
          </p:cNvPr>
          <p:cNvSpPr txBox="1"/>
          <p:nvPr/>
        </p:nvSpPr>
        <p:spPr>
          <a:xfrm>
            <a:off x="279596" y="211866"/>
            <a:ext cx="6125136" cy="4247317"/>
          </a:xfrm>
          <a:prstGeom prst="rect">
            <a:avLst/>
          </a:prstGeom>
          <a:noFill/>
        </p:spPr>
        <p:txBody>
          <a:bodyPr wrap="square">
            <a:spAutoFit/>
          </a:bodyPr>
          <a:lstStyle/>
          <a:p>
            <a:r>
              <a:rPr lang="es-ES" sz="1500" dirty="0"/>
              <a:t>EDIFICIO DE CONSUMO CASI NULO = EDIFICIO QUE CUMPLE LA TABLA 3.1.a</a:t>
            </a:r>
          </a:p>
          <a:p>
            <a:endParaRPr lang="es-ES" sz="1500" dirty="0"/>
          </a:p>
          <a:p>
            <a:endParaRPr lang="es-ES" sz="1500" dirty="0"/>
          </a:p>
          <a:p>
            <a:endParaRPr lang="es-ES" sz="1500" dirty="0"/>
          </a:p>
          <a:p>
            <a:endParaRPr lang="es-ES" sz="1500" dirty="0"/>
          </a:p>
          <a:p>
            <a:endParaRPr lang="es-ES" sz="1500" dirty="0"/>
          </a:p>
          <a:p>
            <a:endParaRPr lang="es-ES" sz="1500" dirty="0"/>
          </a:p>
          <a:p>
            <a:endParaRPr lang="es-ES" sz="1500" dirty="0"/>
          </a:p>
          <a:p>
            <a:endParaRPr lang="es-ES" sz="1500" dirty="0"/>
          </a:p>
          <a:p>
            <a:endParaRPr lang="es-ES" sz="1500" dirty="0"/>
          </a:p>
          <a:p>
            <a:r>
              <a:rPr lang="es-ES" sz="1500" dirty="0"/>
              <a:t>EJEMPLO:</a:t>
            </a:r>
          </a:p>
          <a:p>
            <a:endParaRPr lang="es-ES" sz="1500" dirty="0"/>
          </a:p>
          <a:p>
            <a:r>
              <a:rPr lang="es-ES" sz="1500" dirty="0"/>
              <a:t>¿es una vivienda nueva de consumo casi nulo</a:t>
            </a:r>
          </a:p>
          <a:p>
            <a:r>
              <a:rPr lang="es-ES" sz="1500" dirty="0"/>
              <a:t>en Cáceres (clima C4) que consume 42 kWh/m2 año?    </a:t>
            </a:r>
          </a:p>
          <a:p>
            <a:r>
              <a:rPr lang="es-ES" sz="1500" dirty="0">
                <a:solidFill>
                  <a:srgbClr val="FF0000"/>
                </a:solidFill>
              </a:rPr>
              <a:t>NO (límite 32 kWh/m2 año)</a:t>
            </a:r>
          </a:p>
          <a:p>
            <a:endParaRPr lang="es-ES" sz="1500" dirty="0">
              <a:solidFill>
                <a:srgbClr val="FF0000"/>
              </a:solidFill>
            </a:endParaRPr>
          </a:p>
          <a:p>
            <a:r>
              <a:rPr lang="es-ES" sz="1500" dirty="0"/>
              <a:t>¿y si es una vivienda existente (reforma o ampliación)?</a:t>
            </a:r>
          </a:p>
          <a:p>
            <a:r>
              <a:rPr lang="es-ES" sz="1500" dirty="0">
                <a:solidFill>
                  <a:srgbClr val="FF0000"/>
                </a:solidFill>
              </a:rPr>
              <a:t>SI (límite 65 kWh/m2 año)</a:t>
            </a:r>
            <a:endParaRPr lang="es-ES" sz="1500" dirty="0"/>
          </a:p>
        </p:txBody>
      </p:sp>
      <p:pic>
        <p:nvPicPr>
          <p:cNvPr id="8" name="Imagen 7">
            <a:extLst>
              <a:ext uri="{FF2B5EF4-FFF2-40B4-BE49-F238E27FC236}">
                <a16:creationId xmlns:a16="http://schemas.microsoft.com/office/drawing/2014/main" id="{47C7177A-780A-781C-50F8-67ECAE497BF0}"/>
              </a:ext>
            </a:extLst>
          </p:cNvPr>
          <p:cNvPicPr>
            <a:picLocks noChangeAspect="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11248" y="611455"/>
            <a:ext cx="4260752" cy="1605243"/>
          </a:xfrm>
          <a:prstGeom prst="rect">
            <a:avLst/>
          </a:prstGeom>
        </p:spPr>
      </p:pic>
      <p:sp>
        <p:nvSpPr>
          <p:cNvPr id="9" name="CuadroTexto 8">
            <a:extLst>
              <a:ext uri="{FF2B5EF4-FFF2-40B4-BE49-F238E27FC236}">
                <a16:creationId xmlns:a16="http://schemas.microsoft.com/office/drawing/2014/main" id="{E3A9DEF5-0513-EFB8-A0BE-EE5926982902}"/>
              </a:ext>
            </a:extLst>
          </p:cNvPr>
          <p:cNvSpPr txBox="1"/>
          <p:nvPr/>
        </p:nvSpPr>
        <p:spPr>
          <a:xfrm>
            <a:off x="5042413" y="707401"/>
            <a:ext cx="3671047" cy="507831"/>
          </a:xfrm>
          <a:prstGeom prst="rect">
            <a:avLst/>
          </a:prstGeom>
          <a:noFill/>
        </p:spPr>
        <p:txBody>
          <a:bodyPr wrap="square" rtlCol="0">
            <a:spAutoFit/>
          </a:bodyPr>
          <a:lstStyle/>
          <a:p>
            <a:r>
              <a:rPr lang="es-ES" sz="1350" dirty="0"/>
              <a:t>Cuando el clima es más frío. El límite es mayor, menos restrictivo.</a:t>
            </a:r>
          </a:p>
        </p:txBody>
      </p:sp>
      <p:pic>
        <p:nvPicPr>
          <p:cNvPr id="1026" name="Picture 2">
            <a:extLst>
              <a:ext uri="{FF2B5EF4-FFF2-40B4-BE49-F238E27FC236}">
                <a16:creationId xmlns:a16="http://schemas.microsoft.com/office/drawing/2014/main" id="{96AABCFD-AA80-479B-4C6A-D4F610D8885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48284" y="1266108"/>
            <a:ext cx="3987287" cy="2759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2296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E3797290-ECD1-FD0B-ABEC-24EBB0ACD93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400548" y="560402"/>
            <a:ext cx="4743452" cy="1747030"/>
          </a:xfrm>
          <a:prstGeom prst="rect">
            <a:avLst/>
          </a:prstGeom>
        </p:spPr>
      </p:pic>
      <p:pic>
        <p:nvPicPr>
          <p:cNvPr id="3" name="Imagen 2">
            <a:extLst>
              <a:ext uri="{FF2B5EF4-FFF2-40B4-BE49-F238E27FC236}">
                <a16:creationId xmlns:a16="http://schemas.microsoft.com/office/drawing/2014/main" id="{10B1B526-F9D9-32DE-6237-188B4765B452}"/>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 y="734545"/>
            <a:ext cx="4260752" cy="3145772"/>
          </a:xfrm>
          <a:prstGeom prst="rect">
            <a:avLst/>
          </a:prstGeom>
        </p:spPr>
      </p:pic>
      <p:sp>
        <p:nvSpPr>
          <p:cNvPr id="4" name="CuadroTexto 3">
            <a:extLst>
              <a:ext uri="{FF2B5EF4-FFF2-40B4-BE49-F238E27FC236}">
                <a16:creationId xmlns:a16="http://schemas.microsoft.com/office/drawing/2014/main" id="{F224BC9C-7C89-DDF3-B3FB-75E8B1B1A579}"/>
              </a:ext>
            </a:extLst>
          </p:cNvPr>
          <p:cNvSpPr txBox="1"/>
          <p:nvPr/>
        </p:nvSpPr>
        <p:spPr>
          <a:xfrm>
            <a:off x="279596" y="211867"/>
            <a:ext cx="8346693" cy="1015663"/>
          </a:xfrm>
          <a:prstGeom prst="rect">
            <a:avLst/>
          </a:prstGeom>
          <a:noFill/>
        </p:spPr>
        <p:txBody>
          <a:bodyPr wrap="square">
            <a:spAutoFit/>
          </a:bodyPr>
          <a:lstStyle/>
          <a:p>
            <a:r>
              <a:rPr lang="es-ES" sz="1500" dirty="0"/>
              <a:t>EDIFICIO DE CONSUMO CASI NULO = EDIFICIO QUE CUMPLE LA TABLA 3.1.a</a:t>
            </a:r>
          </a:p>
          <a:p>
            <a:endParaRPr lang="es-ES" sz="1500" dirty="0"/>
          </a:p>
          <a:p>
            <a:endParaRPr lang="es-ES" sz="1500" dirty="0"/>
          </a:p>
          <a:p>
            <a:endParaRPr lang="es-ES" sz="1500" dirty="0"/>
          </a:p>
        </p:txBody>
      </p:sp>
      <p:sp>
        <p:nvSpPr>
          <p:cNvPr id="6" name="CuadroTexto 5">
            <a:extLst>
              <a:ext uri="{FF2B5EF4-FFF2-40B4-BE49-F238E27FC236}">
                <a16:creationId xmlns:a16="http://schemas.microsoft.com/office/drawing/2014/main" id="{30E32C84-DFDD-BCEE-0E68-021A80376FE8}"/>
              </a:ext>
            </a:extLst>
          </p:cNvPr>
          <p:cNvSpPr txBox="1"/>
          <p:nvPr/>
        </p:nvSpPr>
        <p:spPr>
          <a:xfrm>
            <a:off x="4400549" y="2199856"/>
            <a:ext cx="4572000" cy="2169825"/>
          </a:xfrm>
          <a:prstGeom prst="rect">
            <a:avLst/>
          </a:prstGeom>
          <a:noFill/>
        </p:spPr>
        <p:txBody>
          <a:bodyPr wrap="square">
            <a:spAutoFit/>
          </a:bodyPr>
          <a:lstStyle/>
          <a:p>
            <a:r>
              <a:rPr lang="es-ES" sz="1350" dirty="0"/>
              <a:t>EJEMPLO:</a:t>
            </a:r>
          </a:p>
          <a:p>
            <a:r>
              <a:rPr lang="es-ES" sz="1350" dirty="0"/>
              <a:t>Una oficina de  83 m2 tiene 30 trabajadores (100W/persona), 30 ordenadores de 100w y 312 iluminación</a:t>
            </a:r>
          </a:p>
          <a:p>
            <a:endParaRPr lang="es-ES" sz="1350" dirty="0">
              <a:solidFill>
                <a:srgbClr val="FF0000"/>
              </a:solidFill>
            </a:endParaRPr>
          </a:p>
          <a:p>
            <a:r>
              <a:rPr lang="es-ES" sz="1350" dirty="0"/>
              <a:t>¿Qué carga interna tiene?   </a:t>
            </a:r>
          </a:p>
          <a:p>
            <a:r>
              <a:rPr lang="es-ES" sz="1350">
                <a:solidFill>
                  <a:srgbClr val="FF0000"/>
                </a:solidFill>
              </a:rPr>
              <a:t>(15*100 </a:t>
            </a:r>
            <a:r>
              <a:rPr lang="es-ES" sz="1350" dirty="0">
                <a:solidFill>
                  <a:srgbClr val="FF0000"/>
                </a:solidFill>
              </a:rPr>
              <a:t>+ 312) / 83 = = 4,2 (BAJA)</a:t>
            </a:r>
          </a:p>
          <a:p>
            <a:endParaRPr lang="es-ES" sz="1350" dirty="0">
              <a:solidFill>
                <a:srgbClr val="FF0000"/>
              </a:solidFill>
            </a:endParaRPr>
          </a:p>
          <a:p>
            <a:r>
              <a:rPr lang="es-ES" sz="1350" dirty="0"/>
              <a:t>¿Es una oficina de consumo casi nulo si está ubicada en Sevilla (clima B4) y  consume 82 kWh/m2 año?</a:t>
            </a:r>
          </a:p>
          <a:p>
            <a:r>
              <a:rPr lang="es-ES" sz="1350" dirty="0">
                <a:solidFill>
                  <a:srgbClr val="FF0000"/>
                </a:solidFill>
              </a:rPr>
              <a:t>Si . Límite = 50 + 8 * 4,2 = 83,6 kWh/m2 año</a:t>
            </a:r>
            <a:endParaRPr lang="es-ES" sz="1350" dirty="0"/>
          </a:p>
        </p:txBody>
      </p:sp>
    </p:spTree>
    <p:extLst>
      <p:ext uri="{BB962C8B-B14F-4D97-AF65-F5344CB8AC3E}">
        <p14:creationId xmlns:p14="http://schemas.microsoft.com/office/powerpoint/2010/main" val="6792540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rotWithShape="1">
          <a:blip r:embed="rId2" cstate="screen">
            <a:extLst>
              <a:ext uri="{28A0092B-C50C-407E-A947-70E740481C1C}">
                <a14:useLocalDpi xmlns:a14="http://schemas.microsoft.com/office/drawing/2010/main"/>
              </a:ext>
            </a:extLst>
          </a:blip>
          <a:srcRect/>
          <a:stretch/>
        </p:blipFill>
        <p:spPr>
          <a:xfrm>
            <a:off x="102589" y="229968"/>
            <a:ext cx="2868571" cy="4235818"/>
          </a:xfrm>
          <a:prstGeom prst="rect">
            <a:avLst/>
          </a:prstGeom>
        </p:spPr>
      </p:pic>
      <p:pic>
        <p:nvPicPr>
          <p:cNvPr id="14" name="Picture 2" descr="Mediterranean Passivhaus Concept | Passivhaus Mediterráneo">
            <a:extLst>
              <a:ext uri="{FF2B5EF4-FFF2-40B4-BE49-F238E27FC236}">
                <a16:creationId xmlns:a16="http://schemas.microsoft.com/office/drawing/2014/main" id="{0D146D56-F380-4511-AC57-876DB9EFD9A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36860" y="52846"/>
            <a:ext cx="5899897" cy="45597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27D7624-9D7E-E5FF-0F23-F315049193C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7406" y="141357"/>
            <a:ext cx="4202207" cy="1815517"/>
          </a:xfrm>
          <a:prstGeom prst="rect">
            <a:avLst/>
          </a:prstGeom>
        </p:spPr>
      </p:pic>
      <p:pic>
        <p:nvPicPr>
          <p:cNvPr id="10" name="Imagen 9">
            <a:extLst>
              <a:ext uri="{FF2B5EF4-FFF2-40B4-BE49-F238E27FC236}">
                <a16:creationId xmlns:a16="http://schemas.microsoft.com/office/drawing/2014/main" id="{D8A59D80-8204-43A0-0E3B-57693F0670D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1670" y="2246899"/>
            <a:ext cx="3429001" cy="1674160"/>
          </a:xfrm>
          <a:prstGeom prst="rect">
            <a:avLst/>
          </a:prstGeom>
        </p:spPr>
      </p:pic>
      <p:pic>
        <p:nvPicPr>
          <p:cNvPr id="12" name="Imagen 11">
            <a:extLst>
              <a:ext uri="{FF2B5EF4-FFF2-40B4-BE49-F238E27FC236}">
                <a16:creationId xmlns:a16="http://schemas.microsoft.com/office/drawing/2014/main" id="{E6C505B1-7161-DE4A-E617-EFF22ADC900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24081" y="728966"/>
            <a:ext cx="4617708" cy="1681008"/>
          </a:xfrm>
          <a:prstGeom prst="rect">
            <a:avLst/>
          </a:prstGeom>
        </p:spPr>
      </p:pic>
      <p:pic>
        <p:nvPicPr>
          <p:cNvPr id="13" name="Imagen 12">
            <a:extLst>
              <a:ext uri="{FF2B5EF4-FFF2-40B4-BE49-F238E27FC236}">
                <a16:creationId xmlns:a16="http://schemas.microsoft.com/office/drawing/2014/main" id="{EDA3460E-EAA9-57FA-2970-4BBF810C7BF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424081" y="2571750"/>
            <a:ext cx="4617708" cy="1280506"/>
          </a:xfrm>
          <a:prstGeom prst="rect">
            <a:avLst/>
          </a:prstGeom>
        </p:spPr>
      </p:pic>
    </p:spTree>
    <p:extLst>
      <p:ext uri="{BB962C8B-B14F-4D97-AF65-F5344CB8AC3E}">
        <p14:creationId xmlns:p14="http://schemas.microsoft.com/office/powerpoint/2010/main" val="13987770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373A68D-FFC1-FF3D-A8E7-E5D86D14DD7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2431" y="2410924"/>
            <a:ext cx="4007224" cy="1640541"/>
          </a:xfrm>
          <a:prstGeom prst="rect">
            <a:avLst/>
          </a:prstGeom>
        </p:spPr>
      </p:pic>
      <p:pic>
        <p:nvPicPr>
          <p:cNvPr id="4" name="Imagen 3">
            <a:extLst>
              <a:ext uri="{FF2B5EF4-FFF2-40B4-BE49-F238E27FC236}">
                <a16:creationId xmlns:a16="http://schemas.microsoft.com/office/drawing/2014/main" id="{4F15A0E9-C909-BB8E-8B53-2270022551FB}"/>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381" y="575806"/>
            <a:ext cx="4182035" cy="1640541"/>
          </a:xfrm>
          <a:prstGeom prst="rect">
            <a:avLst/>
          </a:prstGeom>
        </p:spPr>
      </p:pic>
      <p:sp>
        <p:nvSpPr>
          <p:cNvPr id="2" name="CuadroTexto 1">
            <a:extLst>
              <a:ext uri="{FF2B5EF4-FFF2-40B4-BE49-F238E27FC236}">
                <a16:creationId xmlns:a16="http://schemas.microsoft.com/office/drawing/2014/main" id="{26AF8B85-28F0-5AF9-932E-AB7214A151C3}"/>
              </a:ext>
            </a:extLst>
          </p:cNvPr>
          <p:cNvSpPr txBox="1"/>
          <p:nvPr/>
        </p:nvSpPr>
        <p:spPr>
          <a:xfrm>
            <a:off x="4286250" y="381229"/>
            <a:ext cx="4323229" cy="3693319"/>
          </a:xfrm>
          <a:prstGeom prst="rect">
            <a:avLst/>
          </a:prstGeom>
          <a:noFill/>
        </p:spPr>
        <p:txBody>
          <a:bodyPr wrap="square">
            <a:spAutoFit/>
          </a:bodyPr>
          <a:lstStyle/>
          <a:p>
            <a:r>
              <a:rPr lang="es-ES" dirty="0"/>
              <a:t>NO SE PUEDE RESOLVER TODO CON ENERGÍA RENOVABLE:</a:t>
            </a:r>
          </a:p>
          <a:p>
            <a:endParaRPr lang="es-ES" dirty="0"/>
          </a:p>
          <a:p>
            <a:r>
              <a:rPr lang="es-ES" dirty="0"/>
              <a:t>El HE-0 impide hacer edificios con muy mal aislamiento y mucha energía renovable.</a:t>
            </a:r>
          </a:p>
          <a:p>
            <a:endParaRPr lang="es-ES" dirty="0"/>
          </a:p>
          <a:p>
            <a:r>
              <a:rPr lang="es-ES" dirty="0"/>
              <a:t>Si hacemos un edificio en clima con un consumo muy alto, pero 100% renovable NO CUMPLE, porque la tabla 3.2.a limita el consumo máximo también de energía renovable. Tenemos que alcanzar poco consumo con la construcción principalmente. </a:t>
            </a:r>
          </a:p>
        </p:txBody>
      </p:sp>
    </p:spTree>
    <p:extLst>
      <p:ext uri="{BB962C8B-B14F-4D97-AF65-F5344CB8AC3E}">
        <p14:creationId xmlns:p14="http://schemas.microsoft.com/office/powerpoint/2010/main" val="13203875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373A68D-FFC1-FF3D-A8E7-E5D86D14DD7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5860" y="2317190"/>
            <a:ext cx="3917157" cy="1603668"/>
          </a:xfrm>
          <a:prstGeom prst="rect">
            <a:avLst/>
          </a:prstGeom>
        </p:spPr>
      </p:pic>
      <p:pic>
        <p:nvPicPr>
          <p:cNvPr id="4" name="Imagen 3">
            <a:extLst>
              <a:ext uri="{FF2B5EF4-FFF2-40B4-BE49-F238E27FC236}">
                <a16:creationId xmlns:a16="http://schemas.microsoft.com/office/drawing/2014/main" id="{4F15A0E9-C909-BB8E-8B53-2270022551FB}"/>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7431" y="575806"/>
            <a:ext cx="3943070" cy="1546799"/>
          </a:xfrm>
          <a:prstGeom prst="rect">
            <a:avLst/>
          </a:prstGeom>
        </p:spPr>
      </p:pic>
      <p:sp>
        <p:nvSpPr>
          <p:cNvPr id="2" name="CuadroTexto 1">
            <a:extLst>
              <a:ext uri="{FF2B5EF4-FFF2-40B4-BE49-F238E27FC236}">
                <a16:creationId xmlns:a16="http://schemas.microsoft.com/office/drawing/2014/main" id="{26AF8B85-28F0-5AF9-932E-AB7214A151C3}"/>
              </a:ext>
            </a:extLst>
          </p:cNvPr>
          <p:cNvSpPr txBox="1"/>
          <p:nvPr/>
        </p:nvSpPr>
        <p:spPr>
          <a:xfrm>
            <a:off x="3953016" y="248211"/>
            <a:ext cx="5018554" cy="4524315"/>
          </a:xfrm>
          <a:prstGeom prst="rect">
            <a:avLst/>
          </a:prstGeom>
          <a:noFill/>
        </p:spPr>
        <p:txBody>
          <a:bodyPr wrap="square">
            <a:spAutoFit/>
          </a:bodyPr>
          <a:lstStyle/>
          <a:p>
            <a:r>
              <a:rPr lang="es-ES" dirty="0"/>
              <a:t>EJEMPLO:</a:t>
            </a:r>
          </a:p>
          <a:p>
            <a:r>
              <a:rPr lang="es-ES" dirty="0"/>
              <a:t>Construimos esta casa en Clima B</a:t>
            </a:r>
          </a:p>
          <a:p>
            <a:endParaRPr lang="es-ES" dirty="0"/>
          </a:p>
          <a:p>
            <a:endParaRPr lang="es-ES" dirty="0"/>
          </a:p>
          <a:p>
            <a:endParaRPr lang="es-ES" dirty="0"/>
          </a:p>
          <a:p>
            <a:r>
              <a:rPr lang="es-ES" dirty="0"/>
              <a:t>Y se colocan 10 paneles solares la cubierta para cumplir la tabla 3.1. Los resultados son:</a:t>
            </a:r>
          </a:p>
          <a:p>
            <a:br>
              <a:rPr lang="es-ES" dirty="0"/>
            </a:br>
            <a:r>
              <a:rPr lang="es-ES" dirty="0" err="1"/>
              <a:t>Cep</a:t>
            </a:r>
            <a:r>
              <a:rPr lang="es-ES" dirty="0"/>
              <a:t>, </a:t>
            </a:r>
            <a:r>
              <a:rPr lang="es-ES" dirty="0" err="1"/>
              <a:t>nren</a:t>
            </a:r>
            <a:r>
              <a:rPr lang="es-ES" dirty="0"/>
              <a:t> = 5 kWh/m2  &lt; 28  = CUMPLE</a:t>
            </a:r>
          </a:p>
          <a:p>
            <a:endParaRPr lang="es-ES" dirty="0"/>
          </a:p>
          <a:p>
            <a:r>
              <a:rPr lang="es-ES" dirty="0"/>
              <a:t>Esos 10 paneles producen 10 x 750 kWh al año = 7500 kWh y la vivienda tiene 100 m2</a:t>
            </a:r>
          </a:p>
          <a:p>
            <a:r>
              <a:rPr lang="es-ES" dirty="0"/>
              <a:t>Eso significan 75 kWh/m2 &gt; 56 kWh/m2</a:t>
            </a:r>
          </a:p>
          <a:p>
            <a:endParaRPr lang="es-ES" dirty="0"/>
          </a:p>
          <a:p>
            <a:r>
              <a:rPr lang="es-ES" dirty="0"/>
              <a:t>No se puede resolver un mal edificio con renovables</a:t>
            </a:r>
          </a:p>
        </p:txBody>
      </p:sp>
      <p:pic>
        <p:nvPicPr>
          <p:cNvPr id="1026" name="Picture 2" descr="El hogar de la discordia | ICON | EL PAÍS">
            <a:extLst>
              <a:ext uri="{FF2B5EF4-FFF2-40B4-BE49-F238E27FC236}">
                <a16:creationId xmlns:a16="http://schemas.microsoft.com/office/drawing/2014/main" id="{B1961403-E682-F0B9-0696-8C0E5EB67145}"/>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229225" y="872447"/>
            <a:ext cx="3165311" cy="798234"/>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a:extLst>
              <a:ext uri="{FF2B5EF4-FFF2-40B4-BE49-F238E27FC236}">
                <a16:creationId xmlns:a16="http://schemas.microsoft.com/office/drawing/2014/main" id="{5C06EF64-323B-5905-9161-5BCA9054B9C3}"/>
              </a:ext>
            </a:extLst>
          </p:cNvPr>
          <p:cNvSpPr/>
          <p:nvPr/>
        </p:nvSpPr>
        <p:spPr>
          <a:xfrm>
            <a:off x="2619375" y="1047750"/>
            <a:ext cx="333375" cy="2590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spTree>
    <p:extLst>
      <p:ext uri="{BB962C8B-B14F-4D97-AF65-F5344CB8AC3E}">
        <p14:creationId xmlns:p14="http://schemas.microsoft.com/office/powerpoint/2010/main" val="1196155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F45B90D2-EA30-82D2-3850-9BF44084A365}"/>
              </a:ext>
            </a:extLst>
          </p:cNvPr>
          <p:cNvSpPr txBox="1"/>
          <p:nvPr/>
        </p:nvSpPr>
        <p:spPr>
          <a:xfrm>
            <a:off x="4735046" y="172409"/>
            <a:ext cx="4399429" cy="4247317"/>
          </a:xfrm>
          <a:prstGeom prst="rect">
            <a:avLst/>
          </a:prstGeom>
          <a:noFill/>
        </p:spPr>
        <p:txBody>
          <a:bodyPr wrap="square">
            <a:spAutoFit/>
          </a:bodyPr>
          <a:lstStyle/>
          <a:p>
            <a:r>
              <a:rPr lang="es-ES" dirty="0"/>
              <a:t>LOS CÁLCULOS DE CONSUMO DE LOS EDIFICIOS DEL CTE-HE NO SE PUEDEN EXTRAPOLAR A LA REALIDAD POR MUCHOS MOTIVOS.</a:t>
            </a:r>
          </a:p>
          <a:p>
            <a:endParaRPr lang="es-ES" dirty="0"/>
          </a:p>
          <a:p>
            <a:r>
              <a:rPr lang="es-ES" dirty="0"/>
              <a:t>MOTIVO 1 = SISTEMAS DE REFERENCIA</a:t>
            </a:r>
          </a:p>
          <a:p>
            <a:endParaRPr lang="es-ES" dirty="0"/>
          </a:p>
          <a:p>
            <a:r>
              <a:rPr lang="es-ES" dirty="0"/>
              <a:t>Instalaciones de mentira que se ponen en el edificio cuando no tienen calefacción o aire acondicionado.</a:t>
            </a:r>
          </a:p>
          <a:p>
            <a:endParaRPr lang="es-ES" dirty="0"/>
          </a:p>
          <a:p>
            <a:r>
              <a:rPr lang="es-ES" dirty="0"/>
              <a:t>Esto tiene todo el sentido, sirve para que ningún edificio esté en pobreza energética y se comparen edificios entre si de manera justa.</a:t>
            </a:r>
          </a:p>
        </p:txBody>
      </p:sp>
      <p:pic>
        <p:nvPicPr>
          <p:cNvPr id="8" name="Imagen 7">
            <a:extLst>
              <a:ext uri="{FF2B5EF4-FFF2-40B4-BE49-F238E27FC236}">
                <a16:creationId xmlns:a16="http://schemas.microsoft.com/office/drawing/2014/main" id="{A3D7F1E2-FB71-CAC5-61B6-4A2719EB887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5725" y="1476375"/>
            <a:ext cx="4667958" cy="1323975"/>
          </a:xfrm>
          <a:prstGeom prst="rect">
            <a:avLst/>
          </a:prstGeom>
        </p:spPr>
      </p:pic>
    </p:spTree>
    <p:extLst>
      <p:ext uri="{BB962C8B-B14F-4D97-AF65-F5344CB8AC3E}">
        <p14:creationId xmlns:p14="http://schemas.microsoft.com/office/powerpoint/2010/main" val="9611305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A16B943-1EA4-1C3E-6670-820E6E762C7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65581" y="295275"/>
            <a:ext cx="4306420" cy="4108950"/>
          </a:xfrm>
          <a:prstGeom prst="rect">
            <a:avLst/>
          </a:prstGeom>
        </p:spPr>
      </p:pic>
      <p:sp>
        <p:nvSpPr>
          <p:cNvPr id="4" name="CuadroTexto 3">
            <a:extLst>
              <a:ext uri="{FF2B5EF4-FFF2-40B4-BE49-F238E27FC236}">
                <a16:creationId xmlns:a16="http://schemas.microsoft.com/office/drawing/2014/main" id="{538B5838-D90B-55E7-736E-94F0196F90F9}"/>
              </a:ext>
            </a:extLst>
          </p:cNvPr>
          <p:cNvSpPr txBox="1"/>
          <p:nvPr/>
        </p:nvSpPr>
        <p:spPr>
          <a:xfrm>
            <a:off x="4735046" y="172410"/>
            <a:ext cx="4399429" cy="4524315"/>
          </a:xfrm>
          <a:prstGeom prst="rect">
            <a:avLst/>
          </a:prstGeom>
          <a:noFill/>
        </p:spPr>
        <p:txBody>
          <a:bodyPr wrap="square">
            <a:spAutoFit/>
          </a:bodyPr>
          <a:lstStyle/>
          <a:p>
            <a:r>
              <a:rPr lang="es-ES" dirty="0"/>
              <a:t>LOS CÁLCULOS DE CONSUMO DE LOS EDIFICIOS DEL CTE-HE NO SE PUEDEN EXTRAPOLAR A LA REALIDAD POR MUCHOS MOTIVOS.</a:t>
            </a:r>
          </a:p>
          <a:p>
            <a:endParaRPr lang="es-ES" dirty="0"/>
          </a:p>
          <a:p>
            <a:r>
              <a:rPr lang="es-ES" dirty="0"/>
              <a:t>MOTIVO 2 = TERMOSTATO, OCUPACIÓN ILUMINACIÓN Y EQUIPOS SON FIJOS</a:t>
            </a:r>
          </a:p>
          <a:p>
            <a:endParaRPr lang="es-ES" dirty="0"/>
          </a:p>
          <a:p>
            <a:r>
              <a:rPr lang="es-ES" dirty="0"/>
              <a:t>Instalaciones de mentira que se ponen en el edificio cuando no tienen calefacción o aire acondicionado.</a:t>
            </a:r>
          </a:p>
          <a:p>
            <a:endParaRPr lang="es-ES" dirty="0"/>
          </a:p>
          <a:p>
            <a:r>
              <a:rPr lang="es-ES" dirty="0"/>
              <a:t>Esto tiene todo el sentido, sirve para que ningún edificio esté en pobreza energética y se comparen edificios entre si de manera justa.</a:t>
            </a:r>
          </a:p>
        </p:txBody>
      </p:sp>
    </p:spTree>
    <p:extLst>
      <p:ext uri="{BB962C8B-B14F-4D97-AF65-F5344CB8AC3E}">
        <p14:creationId xmlns:p14="http://schemas.microsoft.com/office/powerpoint/2010/main" val="7250776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4F8C9067-01AC-B6BB-340B-C11A1E22CEB7}"/>
              </a:ext>
            </a:extLst>
          </p:cNvPr>
          <p:cNvSpPr txBox="1"/>
          <p:nvPr/>
        </p:nvSpPr>
        <p:spPr>
          <a:xfrm>
            <a:off x="4941794" y="118029"/>
            <a:ext cx="3953435" cy="4247317"/>
          </a:xfrm>
          <a:prstGeom prst="rect">
            <a:avLst/>
          </a:prstGeom>
          <a:noFill/>
        </p:spPr>
        <p:txBody>
          <a:bodyPr wrap="square">
            <a:spAutoFit/>
          </a:bodyPr>
          <a:lstStyle/>
          <a:p>
            <a:r>
              <a:rPr lang="es-ES" dirty="0"/>
              <a:t>HE-1:</a:t>
            </a:r>
          </a:p>
          <a:p>
            <a:endParaRPr lang="es-ES" dirty="0"/>
          </a:p>
          <a:p>
            <a:r>
              <a:rPr lang="es-ES" dirty="0"/>
              <a:t>Es de aplicación en edificios existentes  EN TODO CASO. Sólo se excluyen algunos casos  muy concretos.</a:t>
            </a:r>
          </a:p>
          <a:p>
            <a:endParaRPr lang="es-ES" dirty="0"/>
          </a:p>
          <a:p>
            <a:r>
              <a:rPr lang="es-ES" dirty="0"/>
              <a:t>SI SÓLO REHABILITO VENTANAS PONGO VENTANAS QUE CUMPLAN, SI SÓLO REHABILITO CUBIERTA PONGO CUBIERTA QUE CUMPLA….</a:t>
            </a:r>
            <a:endParaRPr lang="es-ES" u="sng" dirty="0">
              <a:solidFill>
                <a:srgbClr val="FF0000"/>
              </a:solidFill>
            </a:endParaRPr>
          </a:p>
          <a:p>
            <a:endParaRPr lang="es-ES" dirty="0"/>
          </a:p>
          <a:p>
            <a:r>
              <a:rPr lang="es-ES" dirty="0"/>
              <a:t>RECUERDA QUE SI TE ENCARGAN AMPLIAR UN EDIFICIO TU RESPONSABILIDAD ES LA AMPLIACIÓN NO TODO EL EDIFICIO.</a:t>
            </a:r>
          </a:p>
        </p:txBody>
      </p:sp>
      <p:pic>
        <p:nvPicPr>
          <p:cNvPr id="7" name="Imagen 6">
            <a:extLst>
              <a:ext uri="{FF2B5EF4-FFF2-40B4-BE49-F238E27FC236}">
                <a16:creationId xmlns:a16="http://schemas.microsoft.com/office/drawing/2014/main" id="{0B6DC7CF-5055-AF45-BFD7-800514F2553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5731" y="271462"/>
            <a:ext cx="4714163" cy="3893344"/>
          </a:xfrm>
          <a:prstGeom prst="rect">
            <a:avLst/>
          </a:prstGeom>
        </p:spPr>
      </p:pic>
    </p:spTree>
    <p:extLst>
      <p:ext uri="{BB962C8B-B14F-4D97-AF65-F5344CB8AC3E}">
        <p14:creationId xmlns:p14="http://schemas.microsoft.com/office/powerpoint/2010/main" val="21029895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4F8C9067-01AC-B6BB-340B-C11A1E22CEB7}"/>
              </a:ext>
            </a:extLst>
          </p:cNvPr>
          <p:cNvSpPr txBox="1"/>
          <p:nvPr/>
        </p:nvSpPr>
        <p:spPr>
          <a:xfrm>
            <a:off x="4941794" y="118030"/>
            <a:ext cx="3953435" cy="4247317"/>
          </a:xfrm>
          <a:prstGeom prst="rect">
            <a:avLst/>
          </a:prstGeom>
          <a:noFill/>
        </p:spPr>
        <p:txBody>
          <a:bodyPr wrap="square">
            <a:spAutoFit/>
          </a:bodyPr>
          <a:lstStyle/>
          <a:p>
            <a:r>
              <a:rPr lang="es-ES" dirty="0"/>
              <a:t>HE-1:</a:t>
            </a:r>
          </a:p>
          <a:p>
            <a:r>
              <a:rPr lang="es-ES" dirty="0"/>
              <a:t>La tabla más importante es la 3.1.1.</a:t>
            </a:r>
          </a:p>
          <a:p>
            <a:r>
              <a:rPr lang="es-ES" dirty="0"/>
              <a:t>Valores límite según el clima</a:t>
            </a:r>
          </a:p>
          <a:p>
            <a:endParaRPr lang="es-ES" dirty="0"/>
          </a:p>
          <a:p>
            <a:r>
              <a:rPr lang="es-ES" dirty="0"/>
              <a:t>Importante destacar que los valores más bajos significan mayor aislamiento</a:t>
            </a:r>
          </a:p>
          <a:p>
            <a:endParaRPr lang="es-ES" dirty="0"/>
          </a:p>
          <a:p>
            <a:r>
              <a:rPr lang="es-ES" dirty="0"/>
              <a:t>Notar que la cubierta son las más aisladas, después fachada y después suelos.</a:t>
            </a:r>
          </a:p>
          <a:p>
            <a:endParaRPr lang="es-ES" dirty="0"/>
          </a:p>
          <a:p>
            <a:r>
              <a:rPr lang="es-ES" dirty="0"/>
              <a:t>Las ventanas para cumplir los nuevos valores deben ser casi siempre de vidrio bajo emisivo para alcanzar valores por debajo de 2.3 W/m2k</a:t>
            </a:r>
          </a:p>
        </p:txBody>
      </p:sp>
      <p:pic>
        <p:nvPicPr>
          <p:cNvPr id="3" name="Imagen 2">
            <a:extLst>
              <a:ext uri="{FF2B5EF4-FFF2-40B4-BE49-F238E27FC236}">
                <a16:creationId xmlns:a16="http://schemas.microsoft.com/office/drawing/2014/main" id="{6A87232A-D15B-93C7-C6BD-18AA02BA2A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85737" y="118029"/>
            <a:ext cx="4462867" cy="3675302"/>
          </a:xfrm>
          <a:prstGeom prst="rect">
            <a:avLst/>
          </a:prstGeom>
        </p:spPr>
      </p:pic>
    </p:spTree>
    <p:extLst>
      <p:ext uri="{BB962C8B-B14F-4D97-AF65-F5344CB8AC3E}">
        <p14:creationId xmlns:p14="http://schemas.microsoft.com/office/powerpoint/2010/main" val="4061611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D746F4E7-A324-05D9-9935-85C82063E1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8638" y="0"/>
            <a:ext cx="4857750" cy="1876425"/>
          </a:xfrm>
          <a:prstGeom prst="rect">
            <a:avLst/>
          </a:prstGeom>
        </p:spPr>
      </p:pic>
      <p:pic>
        <p:nvPicPr>
          <p:cNvPr id="6" name="Imagen 5">
            <a:extLst>
              <a:ext uri="{FF2B5EF4-FFF2-40B4-BE49-F238E27FC236}">
                <a16:creationId xmlns:a16="http://schemas.microsoft.com/office/drawing/2014/main" id="{22B59353-CC41-3367-C42F-3C06B7A62CF1}"/>
              </a:ext>
            </a:extLst>
          </p:cNvPr>
          <p:cNvPicPr>
            <a:picLocks noChangeAspect="1"/>
          </p:cNvPicPr>
          <p:nvPr/>
        </p:nvPicPr>
        <p:blipFill rotWithShape="1">
          <a:blip r:embed="rId4"/>
          <a:srcRect l="30313" t="16401" r="32676" b="5201"/>
          <a:stretch/>
        </p:blipFill>
        <p:spPr>
          <a:xfrm>
            <a:off x="107503" y="123478"/>
            <a:ext cx="3988729" cy="4752528"/>
          </a:xfrm>
          <a:prstGeom prst="rect">
            <a:avLst/>
          </a:prstGeom>
        </p:spPr>
      </p:pic>
    </p:spTree>
    <p:extLst>
      <p:ext uri="{BB962C8B-B14F-4D97-AF65-F5344CB8AC3E}">
        <p14:creationId xmlns:p14="http://schemas.microsoft.com/office/powerpoint/2010/main" val="2287742811"/>
      </p:ext>
    </p:extLst>
  </p:cSld>
  <p:clrMapOvr>
    <a:masterClrMapping/>
  </p:clrMapOvr>
  <mc:AlternateContent xmlns:mc="http://schemas.openxmlformats.org/markup-compatibility/2006" xmlns:p14="http://schemas.microsoft.com/office/powerpoint/2010/main">
    <mc:Choice Requires="p14">
      <p:transition>
        <p14:prism isContent="1"/>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4F8C9067-01AC-B6BB-340B-C11A1E22CEB7}"/>
              </a:ext>
            </a:extLst>
          </p:cNvPr>
          <p:cNvSpPr txBox="1"/>
          <p:nvPr/>
        </p:nvSpPr>
        <p:spPr>
          <a:xfrm>
            <a:off x="4941794" y="118030"/>
            <a:ext cx="3953435" cy="4524315"/>
          </a:xfrm>
          <a:prstGeom prst="rect">
            <a:avLst/>
          </a:prstGeom>
          <a:noFill/>
        </p:spPr>
        <p:txBody>
          <a:bodyPr wrap="square">
            <a:spAutoFit/>
          </a:bodyPr>
          <a:lstStyle/>
          <a:p>
            <a:r>
              <a:rPr lang="es-ES" dirty="0"/>
              <a:t>EJERCICIO:</a:t>
            </a:r>
          </a:p>
          <a:p>
            <a:r>
              <a:rPr lang="es-ES" dirty="0"/>
              <a:t>Un edificio en clima B tiene las siguientes capas en su fachada :</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r>
              <a:rPr lang="es-ES" dirty="0"/>
              <a:t>¿cumple CTE en CLIMA B?       SI</a:t>
            </a:r>
          </a:p>
          <a:p>
            <a:endParaRPr lang="es-ES" dirty="0"/>
          </a:p>
          <a:p>
            <a:r>
              <a:rPr lang="es-ES" dirty="0"/>
              <a:t>¿cumple CTE en CLIMA C?	NO</a:t>
            </a:r>
          </a:p>
          <a:p>
            <a:endParaRPr lang="es-ES" dirty="0"/>
          </a:p>
        </p:txBody>
      </p:sp>
      <p:pic>
        <p:nvPicPr>
          <p:cNvPr id="3" name="Imagen 2">
            <a:extLst>
              <a:ext uri="{FF2B5EF4-FFF2-40B4-BE49-F238E27FC236}">
                <a16:creationId xmlns:a16="http://schemas.microsoft.com/office/drawing/2014/main" id="{6A87232A-D15B-93C7-C6BD-18AA02BA2A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85737" y="118029"/>
            <a:ext cx="4462867" cy="3675302"/>
          </a:xfrm>
          <a:prstGeom prst="rect">
            <a:avLst/>
          </a:prstGeom>
        </p:spPr>
      </p:pic>
      <p:sp>
        <p:nvSpPr>
          <p:cNvPr id="2" name="Rectángulo 1">
            <a:extLst>
              <a:ext uri="{FF2B5EF4-FFF2-40B4-BE49-F238E27FC236}">
                <a16:creationId xmlns:a16="http://schemas.microsoft.com/office/drawing/2014/main" id="{08453BD6-AB15-5EB8-DFCB-01DBC9D3074D}"/>
              </a:ext>
            </a:extLst>
          </p:cNvPr>
          <p:cNvSpPr/>
          <p:nvPr/>
        </p:nvSpPr>
        <p:spPr>
          <a:xfrm>
            <a:off x="3227295" y="968189"/>
            <a:ext cx="268941" cy="12102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pic>
        <p:nvPicPr>
          <p:cNvPr id="6" name="Imagen 5">
            <a:extLst>
              <a:ext uri="{FF2B5EF4-FFF2-40B4-BE49-F238E27FC236}">
                <a16:creationId xmlns:a16="http://schemas.microsoft.com/office/drawing/2014/main" id="{7904A5A2-5D75-58D8-7EFF-56BFF352EC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5883" t="23922" r="25311" b="24314"/>
          <a:stretch/>
        </p:blipFill>
        <p:spPr>
          <a:xfrm>
            <a:off x="4834218" y="968188"/>
            <a:ext cx="4061011" cy="2422775"/>
          </a:xfrm>
          <a:prstGeom prst="rect">
            <a:avLst/>
          </a:prstGeom>
        </p:spPr>
      </p:pic>
    </p:spTree>
    <p:extLst>
      <p:ext uri="{BB962C8B-B14F-4D97-AF65-F5344CB8AC3E}">
        <p14:creationId xmlns:p14="http://schemas.microsoft.com/office/powerpoint/2010/main" val="23443284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4F8C9067-01AC-B6BB-340B-C11A1E22CEB7}"/>
              </a:ext>
            </a:extLst>
          </p:cNvPr>
          <p:cNvSpPr txBox="1"/>
          <p:nvPr/>
        </p:nvSpPr>
        <p:spPr>
          <a:xfrm>
            <a:off x="4941794" y="118030"/>
            <a:ext cx="3953435" cy="4524315"/>
          </a:xfrm>
          <a:prstGeom prst="rect">
            <a:avLst/>
          </a:prstGeom>
          <a:noFill/>
        </p:spPr>
        <p:txBody>
          <a:bodyPr wrap="square">
            <a:spAutoFit/>
          </a:bodyPr>
          <a:lstStyle/>
          <a:p>
            <a:r>
              <a:rPr lang="es-ES" dirty="0"/>
              <a:t>EJERCICIO:</a:t>
            </a:r>
          </a:p>
          <a:p>
            <a:r>
              <a:rPr lang="es-ES" dirty="0"/>
              <a:t>Un edificio en clima B tiene las siguientes capas en su cubierta :</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r>
              <a:rPr lang="es-ES" dirty="0"/>
              <a:t>¿cumple CTE en CLIMA B?       SI</a:t>
            </a:r>
          </a:p>
          <a:p>
            <a:r>
              <a:rPr lang="es-ES" dirty="0"/>
              <a:t>¿cumple CTE en CLIMA C? 	NO </a:t>
            </a:r>
          </a:p>
          <a:p>
            <a:r>
              <a:rPr lang="es-ES" dirty="0"/>
              <a:t>(tomamos siempre el más desfavorable)</a:t>
            </a:r>
          </a:p>
          <a:p>
            <a:endParaRPr lang="es-ES" dirty="0"/>
          </a:p>
        </p:txBody>
      </p:sp>
      <p:pic>
        <p:nvPicPr>
          <p:cNvPr id="3" name="Imagen 2">
            <a:extLst>
              <a:ext uri="{FF2B5EF4-FFF2-40B4-BE49-F238E27FC236}">
                <a16:creationId xmlns:a16="http://schemas.microsoft.com/office/drawing/2014/main" id="{6A87232A-D15B-93C7-C6BD-18AA02BA2A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85737" y="118029"/>
            <a:ext cx="4462867" cy="3675302"/>
          </a:xfrm>
          <a:prstGeom prst="rect">
            <a:avLst/>
          </a:prstGeom>
        </p:spPr>
      </p:pic>
      <p:sp>
        <p:nvSpPr>
          <p:cNvPr id="2" name="Rectángulo 1">
            <a:extLst>
              <a:ext uri="{FF2B5EF4-FFF2-40B4-BE49-F238E27FC236}">
                <a16:creationId xmlns:a16="http://schemas.microsoft.com/office/drawing/2014/main" id="{08453BD6-AB15-5EB8-DFCB-01DBC9D3074D}"/>
              </a:ext>
            </a:extLst>
          </p:cNvPr>
          <p:cNvSpPr/>
          <p:nvPr/>
        </p:nvSpPr>
        <p:spPr>
          <a:xfrm>
            <a:off x="3227295" y="968189"/>
            <a:ext cx="268941" cy="12102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pic>
        <p:nvPicPr>
          <p:cNvPr id="7" name="Imagen 6">
            <a:extLst>
              <a:ext uri="{FF2B5EF4-FFF2-40B4-BE49-F238E27FC236}">
                <a16:creationId xmlns:a16="http://schemas.microsoft.com/office/drawing/2014/main" id="{48197924-F7ED-F327-B4E6-752F795651C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47075" y="1016682"/>
            <a:ext cx="2360364" cy="2323484"/>
          </a:xfrm>
          <a:prstGeom prst="rect">
            <a:avLst/>
          </a:prstGeom>
        </p:spPr>
      </p:pic>
      <p:pic>
        <p:nvPicPr>
          <p:cNvPr id="8" name="Imagen 7">
            <a:extLst>
              <a:ext uri="{FF2B5EF4-FFF2-40B4-BE49-F238E27FC236}">
                <a16:creationId xmlns:a16="http://schemas.microsoft.com/office/drawing/2014/main" id="{31D61635-543F-3D85-3620-29868F054DD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36247" y="1105517"/>
            <a:ext cx="2223038" cy="998137"/>
          </a:xfrm>
          <a:prstGeom prst="rect">
            <a:avLst/>
          </a:prstGeom>
        </p:spPr>
      </p:pic>
    </p:spTree>
    <p:extLst>
      <p:ext uri="{BB962C8B-B14F-4D97-AF65-F5344CB8AC3E}">
        <p14:creationId xmlns:p14="http://schemas.microsoft.com/office/powerpoint/2010/main" val="36123008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B5E0D50-FF43-70CB-EECB-7AD8093C3C7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7944" y="2407444"/>
            <a:ext cx="4300538" cy="2093119"/>
          </a:xfrm>
          <a:prstGeom prst="rect">
            <a:avLst/>
          </a:prstGeom>
        </p:spPr>
      </p:pic>
      <p:sp>
        <p:nvSpPr>
          <p:cNvPr id="4" name="CuadroTexto 3">
            <a:extLst>
              <a:ext uri="{FF2B5EF4-FFF2-40B4-BE49-F238E27FC236}">
                <a16:creationId xmlns:a16="http://schemas.microsoft.com/office/drawing/2014/main" id="{06487211-E804-9B30-CB76-B0A4C74BA3D9}"/>
              </a:ext>
            </a:extLst>
          </p:cNvPr>
          <p:cNvSpPr txBox="1"/>
          <p:nvPr/>
        </p:nvSpPr>
        <p:spPr>
          <a:xfrm>
            <a:off x="4486275" y="118030"/>
            <a:ext cx="4408954" cy="4247317"/>
          </a:xfrm>
          <a:prstGeom prst="rect">
            <a:avLst/>
          </a:prstGeom>
          <a:noFill/>
        </p:spPr>
        <p:txBody>
          <a:bodyPr wrap="square">
            <a:spAutoFit/>
          </a:bodyPr>
          <a:lstStyle/>
          <a:p>
            <a:r>
              <a:rPr lang="es-ES" dirty="0"/>
              <a:t>HE-1:</a:t>
            </a:r>
          </a:p>
          <a:p>
            <a:r>
              <a:rPr lang="es-ES" dirty="0"/>
              <a:t>Los valores de la tabla 3.1.1. son límite pero no aseguran cumplir otros apartados.</a:t>
            </a:r>
          </a:p>
          <a:p>
            <a:endParaRPr lang="es-ES" dirty="0"/>
          </a:p>
          <a:p>
            <a:r>
              <a:rPr lang="es-ES" dirty="0"/>
              <a:t>El Anejo E da valores orientativos que aunque no son obligatorios son valores que en residencial privado suelen asegurar el cumplimiento completo del CTE.</a:t>
            </a:r>
          </a:p>
          <a:p>
            <a:endParaRPr lang="es-ES" dirty="0"/>
          </a:p>
          <a:p>
            <a:r>
              <a:rPr lang="es-ES" dirty="0"/>
              <a:t>Estos valores rondan la mitad de los valores de la tabla 3.1.1. en la mayoría de los casos.</a:t>
            </a:r>
          </a:p>
          <a:p>
            <a:endParaRPr lang="es-ES" dirty="0"/>
          </a:p>
          <a:p>
            <a:r>
              <a:rPr lang="es-ES" dirty="0"/>
              <a:t>Esto valores orientativos aseguran optimización de recursos, por encima de este aislamiento no se aprovechará</a:t>
            </a:r>
          </a:p>
        </p:txBody>
      </p:sp>
      <p:pic>
        <p:nvPicPr>
          <p:cNvPr id="5" name="Imagen 4">
            <a:extLst>
              <a:ext uri="{FF2B5EF4-FFF2-40B4-BE49-F238E27FC236}">
                <a16:creationId xmlns:a16="http://schemas.microsoft.com/office/drawing/2014/main" id="{2F823AF1-8B3E-1897-AF17-6477F66EB5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8771" y="59771"/>
            <a:ext cx="4121918" cy="2404823"/>
          </a:xfrm>
          <a:prstGeom prst="rect">
            <a:avLst/>
          </a:prstGeom>
        </p:spPr>
      </p:pic>
    </p:spTree>
    <p:extLst>
      <p:ext uri="{BB962C8B-B14F-4D97-AF65-F5344CB8AC3E}">
        <p14:creationId xmlns:p14="http://schemas.microsoft.com/office/powerpoint/2010/main" val="7252381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5544DCBA-CEF9-8756-68C2-3B6EBD708EA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7157" y="928687"/>
            <a:ext cx="4754890" cy="2636045"/>
          </a:xfrm>
          <a:prstGeom prst="rect">
            <a:avLst/>
          </a:prstGeom>
        </p:spPr>
      </p:pic>
      <p:sp>
        <p:nvSpPr>
          <p:cNvPr id="4" name="CuadroTexto 3">
            <a:extLst>
              <a:ext uri="{FF2B5EF4-FFF2-40B4-BE49-F238E27FC236}">
                <a16:creationId xmlns:a16="http://schemas.microsoft.com/office/drawing/2014/main" id="{93F7D405-D80C-3FF4-8A26-19E1DD42EEA3}"/>
              </a:ext>
            </a:extLst>
          </p:cNvPr>
          <p:cNvSpPr txBox="1"/>
          <p:nvPr/>
        </p:nvSpPr>
        <p:spPr>
          <a:xfrm>
            <a:off x="4972050" y="118029"/>
            <a:ext cx="3923179" cy="4247317"/>
          </a:xfrm>
          <a:prstGeom prst="rect">
            <a:avLst/>
          </a:prstGeom>
          <a:noFill/>
        </p:spPr>
        <p:txBody>
          <a:bodyPr wrap="square">
            <a:spAutoFit/>
          </a:bodyPr>
          <a:lstStyle/>
          <a:p>
            <a:r>
              <a:rPr lang="es-ES" dirty="0"/>
              <a:t>HE-1:</a:t>
            </a:r>
          </a:p>
          <a:p>
            <a:r>
              <a:rPr lang="es-ES" dirty="0"/>
              <a:t>Los tabiques y particiones también tienen límites, son fáciles de cumplir pero hay que también revisar si cumplen o no.</a:t>
            </a:r>
          </a:p>
          <a:p>
            <a:endParaRPr lang="es-ES" dirty="0"/>
          </a:p>
          <a:p>
            <a:r>
              <a:rPr lang="es-ES" dirty="0"/>
              <a:t>Tiene diferencias entre si es entre unidades de diferente uso o en mismo uso pero oscila entre 1.90 y 0.70 W/m2k</a:t>
            </a:r>
          </a:p>
          <a:p>
            <a:endParaRPr lang="es-ES" dirty="0"/>
          </a:p>
          <a:p>
            <a:r>
              <a:rPr lang="es-ES" dirty="0"/>
              <a:t>Esto se aplica a tabiques de una vivienda o entre diferentes viviendas según el caso, medianeras, tabiques con salas de instalaciones o trasteros…</a:t>
            </a:r>
          </a:p>
        </p:txBody>
      </p:sp>
    </p:spTree>
    <p:extLst>
      <p:ext uri="{BB962C8B-B14F-4D97-AF65-F5344CB8AC3E}">
        <p14:creationId xmlns:p14="http://schemas.microsoft.com/office/powerpoint/2010/main" val="484236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5544DCBA-CEF9-8756-68C2-3B6EBD708EA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7157" y="678656"/>
            <a:ext cx="4754890" cy="2636045"/>
          </a:xfrm>
          <a:prstGeom prst="rect">
            <a:avLst/>
          </a:prstGeom>
        </p:spPr>
      </p:pic>
      <p:sp>
        <p:nvSpPr>
          <p:cNvPr id="4" name="CuadroTexto 3">
            <a:extLst>
              <a:ext uri="{FF2B5EF4-FFF2-40B4-BE49-F238E27FC236}">
                <a16:creationId xmlns:a16="http://schemas.microsoft.com/office/drawing/2014/main" id="{93F7D405-D80C-3FF4-8A26-19E1DD42EEA3}"/>
              </a:ext>
            </a:extLst>
          </p:cNvPr>
          <p:cNvSpPr txBox="1"/>
          <p:nvPr/>
        </p:nvSpPr>
        <p:spPr>
          <a:xfrm>
            <a:off x="4972050" y="46591"/>
            <a:ext cx="3923179" cy="923330"/>
          </a:xfrm>
          <a:prstGeom prst="rect">
            <a:avLst/>
          </a:prstGeom>
          <a:noFill/>
        </p:spPr>
        <p:txBody>
          <a:bodyPr wrap="square">
            <a:spAutoFit/>
          </a:bodyPr>
          <a:lstStyle/>
          <a:p>
            <a:r>
              <a:rPr lang="es-ES" dirty="0"/>
              <a:t>HE-1:</a:t>
            </a:r>
          </a:p>
          <a:p>
            <a:r>
              <a:rPr lang="es-ES" dirty="0"/>
              <a:t>Ejemplo. El ladrillo no cumple, la tabiquería seca si. MUCHO CUIDADO</a:t>
            </a:r>
          </a:p>
        </p:txBody>
      </p:sp>
      <p:pic>
        <p:nvPicPr>
          <p:cNvPr id="6" name="Imagen 5">
            <a:extLst>
              <a:ext uri="{FF2B5EF4-FFF2-40B4-BE49-F238E27FC236}">
                <a16:creationId xmlns:a16="http://schemas.microsoft.com/office/drawing/2014/main" id="{572B46FD-E464-9695-CDFA-B09AC8E4BBE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72050" y="965935"/>
            <a:ext cx="3954004" cy="1598672"/>
          </a:xfrm>
          <a:prstGeom prst="rect">
            <a:avLst/>
          </a:prstGeom>
        </p:spPr>
      </p:pic>
      <p:pic>
        <p:nvPicPr>
          <p:cNvPr id="8" name="Imagen 7">
            <a:extLst>
              <a:ext uri="{FF2B5EF4-FFF2-40B4-BE49-F238E27FC236}">
                <a16:creationId xmlns:a16="http://schemas.microsoft.com/office/drawing/2014/main" id="{6622610D-209D-94A8-7908-CD763C0B458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650705" y="2661883"/>
            <a:ext cx="2886077" cy="1704389"/>
          </a:xfrm>
          <a:prstGeom prst="rect">
            <a:avLst/>
          </a:prstGeom>
        </p:spPr>
      </p:pic>
    </p:spTree>
    <p:extLst>
      <p:ext uri="{BB962C8B-B14F-4D97-AF65-F5344CB8AC3E}">
        <p14:creationId xmlns:p14="http://schemas.microsoft.com/office/powerpoint/2010/main" val="29003360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spesores óptimos de aislamiento térmico">
            <a:extLst>
              <a:ext uri="{FF2B5EF4-FFF2-40B4-BE49-F238E27FC236}">
                <a16:creationId xmlns:a16="http://schemas.microsoft.com/office/drawing/2014/main" id="{85EDD319-3636-EC92-FFB0-DFC20BC2F45C}"/>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866" y="167879"/>
            <a:ext cx="6603034" cy="4161234"/>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a:extLst>
              <a:ext uri="{FF2B5EF4-FFF2-40B4-BE49-F238E27FC236}">
                <a16:creationId xmlns:a16="http://schemas.microsoft.com/office/drawing/2014/main" id="{2A4464D3-241B-068D-F653-E4950A7CE00E}"/>
              </a:ext>
            </a:extLst>
          </p:cNvPr>
          <p:cNvSpPr txBox="1"/>
          <p:nvPr/>
        </p:nvSpPr>
        <p:spPr>
          <a:xfrm>
            <a:off x="6786563" y="118029"/>
            <a:ext cx="2108666" cy="4247317"/>
          </a:xfrm>
          <a:prstGeom prst="rect">
            <a:avLst/>
          </a:prstGeom>
          <a:noFill/>
        </p:spPr>
        <p:txBody>
          <a:bodyPr wrap="square">
            <a:spAutoFit/>
          </a:bodyPr>
          <a:lstStyle/>
          <a:p>
            <a:r>
              <a:rPr lang="es-ES" dirty="0"/>
              <a:t>HE-1:  Sirve para determinar el aislamiento óptimo según el clima.</a:t>
            </a:r>
          </a:p>
          <a:p>
            <a:endParaRPr lang="es-ES" dirty="0"/>
          </a:p>
          <a:p>
            <a:r>
              <a:rPr lang="es-ES" dirty="0"/>
              <a:t>Donde la inversión obtiene el máximo beneficio, ahí es donde fija el CTE su valor de cumplimiento. </a:t>
            </a:r>
          </a:p>
          <a:p>
            <a:endParaRPr lang="es-ES" dirty="0"/>
          </a:p>
          <a:p>
            <a:r>
              <a:rPr lang="es-ES" dirty="0"/>
              <a:t>Más es mejor pero se aprovecha menos.</a:t>
            </a:r>
          </a:p>
        </p:txBody>
      </p:sp>
      <p:pic>
        <p:nvPicPr>
          <p:cNvPr id="3" name="Imagen 2">
            <a:extLst>
              <a:ext uri="{FF2B5EF4-FFF2-40B4-BE49-F238E27FC236}">
                <a16:creationId xmlns:a16="http://schemas.microsoft.com/office/drawing/2014/main" id="{EDF0999F-40C2-5889-0FF3-05C552120DA6}"/>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rot="16200000">
            <a:off x="547552" y="2655424"/>
            <a:ext cx="2812531" cy="192884"/>
          </a:xfrm>
          <a:prstGeom prst="rect">
            <a:avLst/>
          </a:prstGeom>
        </p:spPr>
      </p:pic>
      <p:pic>
        <p:nvPicPr>
          <p:cNvPr id="4" name="Imagen 3">
            <a:extLst>
              <a:ext uri="{FF2B5EF4-FFF2-40B4-BE49-F238E27FC236}">
                <a16:creationId xmlns:a16="http://schemas.microsoft.com/office/drawing/2014/main" id="{6C9E6489-9C93-FDA3-1C3D-94E40B2D3284}"/>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3700649" y="893944"/>
            <a:ext cx="2513136" cy="172543"/>
          </a:xfrm>
          <a:prstGeom prst="rect">
            <a:avLst/>
          </a:prstGeom>
        </p:spPr>
      </p:pic>
    </p:spTree>
    <p:extLst>
      <p:ext uri="{BB962C8B-B14F-4D97-AF65-F5344CB8AC3E}">
        <p14:creationId xmlns:p14="http://schemas.microsoft.com/office/powerpoint/2010/main" val="3256372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4F8C9067-01AC-B6BB-340B-C11A1E22CEB7}"/>
              </a:ext>
            </a:extLst>
          </p:cNvPr>
          <p:cNvSpPr txBox="1"/>
          <p:nvPr/>
        </p:nvSpPr>
        <p:spPr>
          <a:xfrm>
            <a:off x="4834218" y="118030"/>
            <a:ext cx="4061011" cy="3970318"/>
          </a:xfrm>
          <a:prstGeom prst="rect">
            <a:avLst/>
          </a:prstGeom>
          <a:noFill/>
        </p:spPr>
        <p:txBody>
          <a:bodyPr wrap="square">
            <a:spAutoFit/>
          </a:bodyPr>
          <a:lstStyle/>
          <a:p>
            <a:r>
              <a:rPr lang="es-ES" dirty="0"/>
              <a:t>HE-1:</a:t>
            </a:r>
          </a:p>
          <a:p>
            <a:r>
              <a:rPr lang="es-ES" dirty="0"/>
              <a:t>K límite para viviendas</a:t>
            </a:r>
          </a:p>
          <a:p>
            <a:endParaRPr lang="es-ES" dirty="0"/>
          </a:p>
          <a:p>
            <a:r>
              <a:rPr lang="es-ES" dirty="0"/>
              <a:t>Es igual que el antiguo Kg de la CT-79 es la media de transmitancias del edificio </a:t>
            </a:r>
          </a:p>
          <a:p>
            <a:endParaRPr lang="es-ES" dirty="0"/>
          </a:p>
          <a:p>
            <a:r>
              <a:rPr lang="es-ES" dirty="0"/>
              <a:t>El valor límite depende si el edificio es nuevo/ampliación o cambio uso/reforma</a:t>
            </a:r>
          </a:p>
          <a:p>
            <a:endParaRPr lang="es-ES" dirty="0"/>
          </a:p>
          <a:p>
            <a:r>
              <a:rPr lang="es-ES" dirty="0"/>
              <a:t>Depende también de la compacidad del edificio.</a:t>
            </a:r>
          </a:p>
          <a:p>
            <a:endParaRPr lang="es-ES" dirty="0"/>
          </a:p>
          <a:p>
            <a:r>
              <a:rPr lang="es-ES" dirty="0"/>
              <a:t>Este valor lo calcula automáticamente los programas de certificación energética.</a:t>
            </a:r>
          </a:p>
        </p:txBody>
      </p:sp>
      <p:pic>
        <p:nvPicPr>
          <p:cNvPr id="4" name="Imagen 3">
            <a:extLst>
              <a:ext uri="{FF2B5EF4-FFF2-40B4-BE49-F238E27FC236}">
                <a16:creationId xmlns:a16="http://schemas.microsoft.com/office/drawing/2014/main" id="{6B786626-4467-F115-2A42-BC583A3F865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193" y="1001386"/>
            <a:ext cx="4772026" cy="2350294"/>
          </a:xfrm>
          <a:prstGeom prst="rect">
            <a:avLst/>
          </a:prstGeom>
        </p:spPr>
      </p:pic>
    </p:spTree>
    <p:extLst>
      <p:ext uri="{BB962C8B-B14F-4D97-AF65-F5344CB8AC3E}">
        <p14:creationId xmlns:p14="http://schemas.microsoft.com/office/powerpoint/2010/main" val="29334214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9521FB0E-1E8A-8964-74BA-6E7D4F8E116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8771" y="1171576"/>
            <a:ext cx="4219575" cy="1996619"/>
          </a:xfrm>
          <a:prstGeom prst="rect">
            <a:avLst/>
          </a:prstGeom>
        </p:spPr>
      </p:pic>
      <p:sp>
        <p:nvSpPr>
          <p:cNvPr id="7" name="CuadroTexto 6">
            <a:extLst>
              <a:ext uri="{FF2B5EF4-FFF2-40B4-BE49-F238E27FC236}">
                <a16:creationId xmlns:a16="http://schemas.microsoft.com/office/drawing/2014/main" id="{F4D4ECFA-A112-CD5C-8723-AF94EB397C27}"/>
              </a:ext>
            </a:extLst>
          </p:cNvPr>
          <p:cNvSpPr txBox="1"/>
          <p:nvPr/>
        </p:nvSpPr>
        <p:spPr>
          <a:xfrm>
            <a:off x="4769925" y="473266"/>
            <a:ext cx="4061011" cy="3416320"/>
          </a:xfrm>
          <a:prstGeom prst="rect">
            <a:avLst/>
          </a:prstGeom>
          <a:noFill/>
        </p:spPr>
        <p:txBody>
          <a:bodyPr wrap="square">
            <a:spAutoFit/>
          </a:bodyPr>
          <a:lstStyle/>
          <a:p>
            <a:r>
              <a:rPr lang="es-ES" dirty="0"/>
              <a:t>HE-1:</a:t>
            </a:r>
          </a:p>
          <a:p>
            <a:r>
              <a:rPr lang="es-ES" dirty="0"/>
              <a:t>K límite para no residencial</a:t>
            </a:r>
          </a:p>
          <a:p>
            <a:endParaRPr lang="es-ES" dirty="0"/>
          </a:p>
          <a:p>
            <a:r>
              <a:rPr lang="es-ES" dirty="0"/>
              <a:t>Es igual que el antiguo Kg de la CT-79 es la media de transmitancias del edificio </a:t>
            </a:r>
          </a:p>
          <a:p>
            <a:endParaRPr lang="es-ES" dirty="0"/>
          </a:p>
          <a:p>
            <a:r>
              <a:rPr lang="es-ES" dirty="0"/>
              <a:t>Es más simplificado y menos exigente que para viviendas.</a:t>
            </a:r>
          </a:p>
          <a:p>
            <a:endParaRPr lang="es-ES" dirty="0"/>
          </a:p>
          <a:p>
            <a:r>
              <a:rPr lang="es-ES" dirty="0"/>
              <a:t>Debemos calcularlo incluyendo todos las superficies de la envolvente, incluyendo suelos, medianeras, </a:t>
            </a:r>
            <a:r>
              <a:rPr lang="es-ES" dirty="0" err="1"/>
              <a:t>etc</a:t>
            </a:r>
            <a:r>
              <a:rPr lang="es-ES" dirty="0"/>
              <a:t>…</a:t>
            </a:r>
          </a:p>
        </p:txBody>
      </p:sp>
    </p:spTree>
    <p:extLst>
      <p:ext uri="{BB962C8B-B14F-4D97-AF65-F5344CB8AC3E}">
        <p14:creationId xmlns:p14="http://schemas.microsoft.com/office/powerpoint/2010/main" val="4629040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4D01E729-DAFD-3DA2-4DAF-A221CA11BC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5250" y="1447800"/>
            <a:ext cx="4171950" cy="1903880"/>
          </a:xfrm>
          <a:prstGeom prst="rect">
            <a:avLst/>
          </a:prstGeom>
        </p:spPr>
      </p:pic>
      <p:sp>
        <p:nvSpPr>
          <p:cNvPr id="3" name="Rectángulo 2">
            <a:extLst>
              <a:ext uri="{FF2B5EF4-FFF2-40B4-BE49-F238E27FC236}">
                <a16:creationId xmlns:a16="http://schemas.microsoft.com/office/drawing/2014/main" id="{7DBA7B18-153C-0048-08B8-DAE1A21CC45D}"/>
              </a:ext>
            </a:extLst>
          </p:cNvPr>
          <p:cNvSpPr/>
          <p:nvPr/>
        </p:nvSpPr>
        <p:spPr>
          <a:xfrm>
            <a:off x="3095625" y="1847850"/>
            <a:ext cx="2667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sp>
        <p:nvSpPr>
          <p:cNvPr id="7" name="CuadroTexto 6">
            <a:extLst>
              <a:ext uri="{FF2B5EF4-FFF2-40B4-BE49-F238E27FC236}">
                <a16:creationId xmlns:a16="http://schemas.microsoft.com/office/drawing/2014/main" id="{892BD7B7-00D5-AF27-EF45-EE8881059020}"/>
              </a:ext>
            </a:extLst>
          </p:cNvPr>
          <p:cNvSpPr txBox="1"/>
          <p:nvPr/>
        </p:nvSpPr>
        <p:spPr>
          <a:xfrm>
            <a:off x="4430247" y="135784"/>
            <a:ext cx="4561354" cy="4247317"/>
          </a:xfrm>
          <a:prstGeom prst="rect">
            <a:avLst/>
          </a:prstGeom>
          <a:noFill/>
        </p:spPr>
        <p:txBody>
          <a:bodyPr wrap="square">
            <a:spAutoFit/>
          </a:bodyPr>
          <a:lstStyle/>
          <a:p>
            <a:pPr algn="l"/>
            <a:r>
              <a:rPr lang="es-ES" sz="1350" b="1" i="1" dirty="0">
                <a:solidFill>
                  <a:srgbClr val="111111"/>
                </a:solidFill>
              </a:rPr>
              <a:t>Ejemplo de cálculo. EDIFICIO VIVIENDAS CLIMA B.</a:t>
            </a:r>
          </a:p>
          <a:p>
            <a:pPr algn="l">
              <a:buFont typeface="Arial" panose="020B0604020202020204" pitchFamily="34" charset="0"/>
              <a:buChar char="•"/>
            </a:pPr>
            <a:endParaRPr lang="es-ES" sz="1350" dirty="0">
              <a:solidFill>
                <a:srgbClr val="5E5E5E"/>
              </a:solidFill>
            </a:endParaRPr>
          </a:p>
          <a:p>
            <a:pPr algn="l">
              <a:buFont typeface="Arial" panose="020B0604020202020204" pitchFamily="34" charset="0"/>
              <a:buChar char="•"/>
            </a:pPr>
            <a:r>
              <a:rPr lang="es-ES" sz="1350" dirty="0">
                <a:solidFill>
                  <a:srgbClr val="5E5E5E"/>
                </a:solidFill>
              </a:rPr>
              <a:t>El volumen que encierra la envolvente: 1.080 m³.</a:t>
            </a:r>
          </a:p>
          <a:p>
            <a:pPr algn="l">
              <a:buFont typeface="Arial" panose="020B0604020202020204" pitchFamily="34" charset="0"/>
              <a:buChar char="•"/>
            </a:pPr>
            <a:r>
              <a:rPr lang="es-ES" sz="1350" dirty="0">
                <a:solidFill>
                  <a:srgbClr val="5E5E5E"/>
                </a:solidFill>
              </a:rPr>
              <a:t>La superficie de la envolvente sin contar medianeras porque se consideran adiabáticas: 528 m²</a:t>
            </a:r>
          </a:p>
          <a:p>
            <a:pPr algn="l">
              <a:buFont typeface="Arial" panose="020B0604020202020204" pitchFamily="34" charset="0"/>
              <a:buChar char="•"/>
            </a:pPr>
            <a:endParaRPr lang="es-ES" sz="1350" dirty="0">
              <a:solidFill>
                <a:srgbClr val="5E5E5E"/>
              </a:solidFill>
            </a:endParaRPr>
          </a:p>
          <a:p>
            <a:pPr algn="l">
              <a:buFont typeface="Arial" panose="020B0604020202020204" pitchFamily="34" charset="0"/>
              <a:buChar char="•"/>
            </a:pPr>
            <a:endParaRPr lang="es-ES" sz="1350" dirty="0">
              <a:solidFill>
                <a:srgbClr val="5E5E5E"/>
              </a:solidFill>
            </a:endParaRPr>
          </a:p>
          <a:p>
            <a:pPr algn="l">
              <a:buFont typeface="Arial" panose="020B0604020202020204" pitchFamily="34" charset="0"/>
              <a:buChar char="•"/>
            </a:pPr>
            <a:r>
              <a:rPr lang="es-ES" sz="1350" dirty="0">
                <a:solidFill>
                  <a:srgbClr val="5E5E5E"/>
                </a:solidFill>
              </a:rPr>
              <a:t>Cálculo de la compacidad: 1.080/528 = 2.05.</a:t>
            </a:r>
          </a:p>
          <a:p>
            <a:pPr algn="l"/>
            <a:r>
              <a:rPr lang="es-ES" sz="1350" dirty="0">
                <a:solidFill>
                  <a:srgbClr val="5E5E5E"/>
                </a:solidFill>
              </a:rPr>
              <a:t>Los valores límite de K para compacidades intermedias entre 1 y 4 se obtienen interpolando:</a:t>
            </a:r>
          </a:p>
          <a:p>
            <a:pPr algn="l"/>
            <a:endParaRPr lang="es-ES" sz="1350" dirty="0">
              <a:solidFill>
                <a:srgbClr val="5E5E5E"/>
              </a:solidFill>
            </a:endParaRPr>
          </a:p>
          <a:p>
            <a:pPr algn="l">
              <a:buFont typeface="Arial" panose="020B0604020202020204" pitchFamily="34" charset="0"/>
              <a:buChar char="•"/>
            </a:pPr>
            <a:r>
              <a:rPr lang="es-ES" sz="1350" dirty="0">
                <a:solidFill>
                  <a:srgbClr val="5E5E5E"/>
                </a:solidFill>
              </a:rPr>
              <a:t>Edificio nuevo</a:t>
            </a:r>
          </a:p>
          <a:p>
            <a:pPr algn="l">
              <a:buFont typeface="Arial" panose="020B0604020202020204" pitchFamily="34" charset="0"/>
              <a:buChar char="•"/>
            </a:pPr>
            <a:r>
              <a:rPr lang="es-ES" sz="1350" dirty="0">
                <a:solidFill>
                  <a:srgbClr val="5E5E5E"/>
                </a:solidFill>
              </a:rPr>
              <a:t>Zona climática B: interpolar entre 0,58 y 0,77.</a:t>
            </a:r>
          </a:p>
          <a:p>
            <a:pPr algn="l">
              <a:buFont typeface="Arial" panose="020B0604020202020204" pitchFamily="34" charset="0"/>
              <a:buChar char="•"/>
            </a:pPr>
            <a:r>
              <a:rPr lang="es-ES" sz="1350" dirty="0">
                <a:solidFill>
                  <a:srgbClr val="5E5E5E"/>
                </a:solidFill>
              </a:rPr>
              <a:t>Interpolación = 0,58 + (0,77-0,58)/(4-1) x (2.05-1) = 0,65.</a:t>
            </a:r>
          </a:p>
          <a:p>
            <a:pPr algn="l"/>
            <a:r>
              <a:rPr lang="es-ES" sz="1350" dirty="0">
                <a:solidFill>
                  <a:srgbClr val="5E5E5E"/>
                </a:solidFill>
              </a:rPr>
              <a:t>Por lo tanto el valor </a:t>
            </a:r>
            <a:r>
              <a:rPr lang="es-ES" sz="1350" dirty="0" err="1">
                <a:solidFill>
                  <a:srgbClr val="5E5E5E"/>
                </a:solidFill>
              </a:rPr>
              <a:t>Klim</a:t>
            </a:r>
            <a:r>
              <a:rPr lang="es-ES" sz="1350" dirty="0">
                <a:solidFill>
                  <a:srgbClr val="5E5E5E"/>
                </a:solidFill>
              </a:rPr>
              <a:t> sería 0,65.</a:t>
            </a:r>
          </a:p>
          <a:p>
            <a:pPr algn="l"/>
            <a:endParaRPr lang="es-ES" sz="1350" dirty="0">
              <a:solidFill>
                <a:srgbClr val="5E5E5E"/>
              </a:solidFill>
            </a:endParaRPr>
          </a:p>
          <a:p>
            <a:pPr algn="l"/>
            <a:r>
              <a:rPr lang="es-ES" sz="1350" dirty="0">
                <a:solidFill>
                  <a:srgbClr val="5E5E5E"/>
                </a:solidFill>
              </a:rPr>
              <a:t>El cálculo de la compacidad es bastante sencillo. Basta sumar las superficies de intercambio térmico de la envolvente. Se contabiliza por lo tanto superficies de fachadas, cubiertas, huecos y suelos en contacto con el exterior.</a:t>
            </a:r>
          </a:p>
        </p:txBody>
      </p:sp>
    </p:spTree>
    <p:extLst>
      <p:ext uri="{BB962C8B-B14F-4D97-AF65-F5344CB8AC3E}">
        <p14:creationId xmlns:p14="http://schemas.microsoft.com/office/powerpoint/2010/main" val="18702303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8976BCD-F05E-0A29-428B-E7D59077EC3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21456" y="435769"/>
            <a:ext cx="4279107" cy="900113"/>
          </a:xfrm>
          <a:prstGeom prst="rect">
            <a:avLst/>
          </a:prstGeom>
        </p:spPr>
      </p:pic>
      <p:sp>
        <p:nvSpPr>
          <p:cNvPr id="9" name="CuadroTexto 8">
            <a:extLst>
              <a:ext uri="{FF2B5EF4-FFF2-40B4-BE49-F238E27FC236}">
                <a16:creationId xmlns:a16="http://schemas.microsoft.com/office/drawing/2014/main" id="{CEB20F84-B6B1-9FB7-9699-E454D6DA9CFE}"/>
              </a:ext>
            </a:extLst>
          </p:cNvPr>
          <p:cNvSpPr txBox="1"/>
          <p:nvPr/>
        </p:nvSpPr>
        <p:spPr>
          <a:xfrm>
            <a:off x="4762781" y="286509"/>
            <a:ext cx="4061011" cy="3970318"/>
          </a:xfrm>
          <a:prstGeom prst="rect">
            <a:avLst/>
          </a:prstGeom>
          <a:noFill/>
        </p:spPr>
        <p:txBody>
          <a:bodyPr wrap="square">
            <a:spAutoFit/>
          </a:bodyPr>
          <a:lstStyle/>
          <a:p>
            <a:r>
              <a:rPr lang="es-ES" dirty="0"/>
              <a:t>HE-1:</a:t>
            </a:r>
          </a:p>
          <a:p>
            <a:endParaRPr lang="es-ES" dirty="0"/>
          </a:p>
          <a:p>
            <a:r>
              <a:rPr lang="es-ES" dirty="0"/>
              <a:t>Es obligatorio realizar protección solar en los edificios de todo uso y comprobarlo mediante el programa de cálculo de Certificación Energética.</a:t>
            </a:r>
          </a:p>
          <a:p>
            <a:endParaRPr lang="es-ES" dirty="0"/>
          </a:p>
          <a:p>
            <a:r>
              <a:rPr lang="es-ES" dirty="0"/>
              <a:t>Este valor límite determina la cantidad de energía que entra por las VENTANAS durante el mes de JULIO.</a:t>
            </a:r>
          </a:p>
          <a:p>
            <a:endParaRPr lang="es-ES" dirty="0"/>
          </a:p>
          <a:p>
            <a:r>
              <a:rPr lang="es-ES" dirty="0"/>
              <a:t>Es IMPRESCINDIBLE evitar radiación directa en ventanas en verano, sino no cumplirá</a:t>
            </a:r>
          </a:p>
        </p:txBody>
      </p:sp>
      <p:pic>
        <p:nvPicPr>
          <p:cNvPr id="2050" name="Picture 2" descr="Tipos de protectores solares para ventanas • Eficienciame">
            <a:extLst>
              <a:ext uri="{FF2B5EF4-FFF2-40B4-BE49-F238E27FC236}">
                <a16:creationId xmlns:a16="http://schemas.microsoft.com/office/drawing/2014/main" id="{861062DB-647A-0DF3-C21A-F6BEB327D96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1456" y="1521619"/>
            <a:ext cx="428625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0408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ustentable &amp;amp; Sostenible: Qué programa elegir para hacer cada certificado  energético">
            <a:extLst>
              <a:ext uri="{FF2B5EF4-FFF2-40B4-BE49-F238E27FC236}">
                <a16:creationId xmlns:a16="http://schemas.microsoft.com/office/drawing/2014/main" id="{8D4C1AE2-CEC9-427B-8A9B-B3180B5C2A1A}"/>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429445" y="1396739"/>
            <a:ext cx="814459" cy="81445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Sustentable &amp;amp; Sostenible: Qué programa elegir para hacer cada certificado  energético">
            <a:extLst>
              <a:ext uri="{FF2B5EF4-FFF2-40B4-BE49-F238E27FC236}">
                <a16:creationId xmlns:a16="http://schemas.microsoft.com/office/drawing/2014/main" id="{5F838F1A-13FA-42D8-A71B-DEF21703A5E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29444" y="2230407"/>
            <a:ext cx="814459" cy="81445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Sustentable &amp;amp; Sostenible: Qué programa elegir para hacer cada certificado  energético">
            <a:extLst>
              <a:ext uri="{FF2B5EF4-FFF2-40B4-BE49-F238E27FC236}">
                <a16:creationId xmlns:a16="http://schemas.microsoft.com/office/drawing/2014/main" id="{EE651857-47DD-4338-A588-AD4ACAC310FA}"/>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40940" y="3075256"/>
            <a:ext cx="791471" cy="79147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6" name="Tabla 6">
            <a:extLst>
              <a:ext uri="{FF2B5EF4-FFF2-40B4-BE49-F238E27FC236}">
                <a16:creationId xmlns:a16="http://schemas.microsoft.com/office/drawing/2014/main" id="{A19018F8-84B4-40FF-9FD2-9D71A1344C50}"/>
              </a:ext>
            </a:extLst>
          </p:cNvPr>
          <p:cNvGraphicFramePr>
            <a:graphicFrameLocks noGrp="1"/>
          </p:cNvGraphicFramePr>
          <p:nvPr/>
        </p:nvGraphicFramePr>
        <p:xfrm>
          <a:off x="1477664" y="472314"/>
          <a:ext cx="6578044" cy="3361032"/>
        </p:xfrm>
        <a:graphic>
          <a:graphicData uri="http://schemas.openxmlformats.org/drawingml/2006/table">
            <a:tbl>
              <a:tblPr firstRow="1" bandRow="1">
                <a:tableStyleId>{5C22544A-7EE6-4342-B048-85BDC9FD1C3A}</a:tableStyleId>
              </a:tblPr>
              <a:tblGrid>
                <a:gridCol w="924933">
                  <a:extLst>
                    <a:ext uri="{9D8B030D-6E8A-4147-A177-3AD203B41FA5}">
                      <a16:colId xmlns:a16="http://schemas.microsoft.com/office/drawing/2014/main" val="255156358"/>
                    </a:ext>
                  </a:extLst>
                </a:gridCol>
                <a:gridCol w="924933">
                  <a:extLst>
                    <a:ext uri="{9D8B030D-6E8A-4147-A177-3AD203B41FA5}">
                      <a16:colId xmlns:a16="http://schemas.microsoft.com/office/drawing/2014/main" val="2988357596"/>
                    </a:ext>
                  </a:extLst>
                </a:gridCol>
                <a:gridCol w="1028446">
                  <a:extLst>
                    <a:ext uri="{9D8B030D-6E8A-4147-A177-3AD203B41FA5}">
                      <a16:colId xmlns:a16="http://schemas.microsoft.com/office/drawing/2014/main" val="3504019036"/>
                    </a:ext>
                  </a:extLst>
                </a:gridCol>
                <a:gridCol w="924933">
                  <a:extLst>
                    <a:ext uri="{9D8B030D-6E8A-4147-A177-3AD203B41FA5}">
                      <a16:colId xmlns:a16="http://schemas.microsoft.com/office/drawing/2014/main" val="1182862376"/>
                    </a:ext>
                  </a:extLst>
                </a:gridCol>
                <a:gridCol w="487904">
                  <a:extLst>
                    <a:ext uri="{9D8B030D-6E8A-4147-A177-3AD203B41FA5}">
                      <a16:colId xmlns:a16="http://schemas.microsoft.com/office/drawing/2014/main" val="2150173645"/>
                    </a:ext>
                  </a:extLst>
                </a:gridCol>
                <a:gridCol w="864096">
                  <a:extLst>
                    <a:ext uri="{9D8B030D-6E8A-4147-A177-3AD203B41FA5}">
                      <a16:colId xmlns:a16="http://schemas.microsoft.com/office/drawing/2014/main" val="964087355"/>
                    </a:ext>
                  </a:extLst>
                </a:gridCol>
                <a:gridCol w="1422799">
                  <a:extLst>
                    <a:ext uri="{9D8B030D-6E8A-4147-A177-3AD203B41FA5}">
                      <a16:colId xmlns:a16="http://schemas.microsoft.com/office/drawing/2014/main" val="1744548854"/>
                    </a:ext>
                  </a:extLst>
                </a:gridCol>
              </a:tblGrid>
              <a:tr h="871828">
                <a:tc>
                  <a:txBody>
                    <a:bodyPr/>
                    <a:lstStyle/>
                    <a:p>
                      <a:pPr algn="ctr"/>
                      <a:r>
                        <a:rPr lang="es-ES" sz="1000" dirty="0"/>
                        <a:t>DESARROLLO</a:t>
                      </a:r>
                    </a:p>
                  </a:txBody>
                  <a:tcPr anchor="ctr"/>
                </a:tc>
                <a:tc>
                  <a:txBody>
                    <a:bodyPr/>
                    <a:lstStyle/>
                    <a:p>
                      <a:pPr algn="ctr"/>
                      <a:r>
                        <a:rPr lang="es-ES" sz="1000" dirty="0"/>
                        <a:t>MODELADO</a:t>
                      </a:r>
                    </a:p>
                  </a:txBody>
                  <a:tcPr anchor="ctr"/>
                </a:tc>
                <a:tc>
                  <a:txBody>
                    <a:bodyPr/>
                    <a:lstStyle/>
                    <a:p>
                      <a:pPr algn="ctr"/>
                      <a:r>
                        <a:rPr lang="es-ES" sz="1000" dirty="0"/>
                        <a:t>MOTOR DE CÁLCULO</a:t>
                      </a:r>
                    </a:p>
                  </a:txBody>
                  <a:tcPr anchor="ctr"/>
                </a:tc>
                <a:tc>
                  <a:txBody>
                    <a:bodyPr/>
                    <a:lstStyle/>
                    <a:p>
                      <a:pPr algn="ctr"/>
                      <a:r>
                        <a:rPr lang="es-ES" sz="1000" dirty="0"/>
                        <a:t>EDICIÓN MÚLTIPLE POR TIPOS</a:t>
                      </a:r>
                    </a:p>
                  </a:txBody>
                  <a:tcPr anchor="ctr"/>
                </a:tc>
                <a:tc>
                  <a:txBody>
                    <a:bodyPr/>
                    <a:lstStyle/>
                    <a:p>
                      <a:pPr algn="ctr"/>
                      <a:r>
                        <a:rPr lang="es-ES" sz="1000" dirty="0"/>
                        <a:t>CTE HE 2019</a:t>
                      </a:r>
                    </a:p>
                  </a:txBody>
                  <a:tcPr anchor="ctr"/>
                </a:tc>
                <a:tc>
                  <a:txBody>
                    <a:bodyPr/>
                    <a:lstStyle/>
                    <a:p>
                      <a:pPr algn="ctr"/>
                      <a:r>
                        <a:rPr lang="es-ES" sz="1000" dirty="0"/>
                        <a:t>CLIMAS EDITABLES</a:t>
                      </a:r>
                    </a:p>
                  </a:txBody>
                  <a:tcPr anchor="ctr"/>
                </a:tc>
                <a:tc>
                  <a:txBody>
                    <a:bodyPr/>
                    <a:lstStyle/>
                    <a:p>
                      <a:pPr algn="ctr"/>
                      <a:r>
                        <a:rPr lang="es-ES" sz="1000" dirty="0"/>
                        <a:t>PRINCIPALES VENTAJAS</a:t>
                      </a:r>
                    </a:p>
                  </a:txBody>
                  <a:tcPr anchor="ctr"/>
                </a:tc>
                <a:extLst>
                  <a:ext uri="{0D108BD9-81ED-4DB2-BD59-A6C34878D82A}">
                    <a16:rowId xmlns:a16="http://schemas.microsoft.com/office/drawing/2014/main" val="4054391540"/>
                  </a:ext>
                </a:extLst>
              </a:tr>
              <a:tr h="871828">
                <a:tc>
                  <a:txBody>
                    <a:bodyPr/>
                    <a:lstStyle/>
                    <a:p>
                      <a:pPr algn="ctr"/>
                      <a:r>
                        <a:rPr lang="es-ES" sz="1000" dirty="0"/>
                        <a:t>UNIV. SEVILLA</a:t>
                      </a:r>
                    </a:p>
                  </a:txBody>
                  <a:tcPr anchor="ctr"/>
                </a:tc>
                <a:tc>
                  <a:txBody>
                    <a:bodyPr/>
                    <a:lstStyle/>
                    <a:p>
                      <a:pPr algn="ctr"/>
                      <a:r>
                        <a:rPr lang="es-ES" sz="1000" dirty="0"/>
                        <a:t>TABLA</a:t>
                      </a:r>
                    </a:p>
                  </a:txBody>
                  <a:tcPr anchor="ctr"/>
                </a:tc>
                <a:tc>
                  <a:txBody>
                    <a:bodyPr/>
                    <a:lstStyle/>
                    <a:p>
                      <a:pPr algn="ctr"/>
                      <a:r>
                        <a:rPr lang="es-ES" sz="1000" dirty="0"/>
                        <a:t>SIMPLIFICADO</a:t>
                      </a:r>
                    </a:p>
                    <a:p>
                      <a:pPr algn="ctr"/>
                      <a:r>
                        <a:rPr lang="es-ES" sz="1000" dirty="0"/>
                        <a:t>CTE</a:t>
                      </a:r>
                    </a:p>
                  </a:txBody>
                  <a:tcPr anchor="ctr"/>
                </a:tc>
                <a:tc>
                  <a:txBody>
                    <a:bodyPr/>
                    <a:lstStyle/>
                    <a:p>
                      <a:pPr algn="ctr"/>
                      <a:r>
                        <a:rPr lang="es-ES" sz="1000" dirty="0"/>
                        <a:t>NO</a:t>
                      </a:r>
                    </a:p>
                  </a:txBody>
                  <a:tcPr anchor="ctr"/>
                </a:tc>
                <a:tc>
                  <a:txBody>
                    <a:bodyPr/>
                    <a:lstStyle/>
                    <a:p>
                      <a:pPr algn="ctr"/>
                      <a:r>
                        <a:rPr lang="es-ES" sz="1000" dirty="0"/>
                        <a:t>NO</a:t>
                      </a:r>
                    </a:p>
                  </a:txBody>
                  <a:tcPr anchor="ctr"/>
                </a:tc>
                <a:tc>
                  <a:txBody>
                    <a:bodyPr/>
                    <a:lstStyle/>
                    <a:p>
                      <a:pPr algn="ctr"/>
                      <a:r>
                        <a:rPr lang="es-ES" sz="1000" dirty="0"/>
                        <a:t>NO</a:t>
                      </a:r>
                    </a:p>
                  </a:txBody>
                  <a:tcPr anchor="ctr"/>
                </a:tc>
                <a:tc>
                  <a:txBody>
                    <a:bodyPr/>
                    <a:lstStyle/>
                    <a:p>
                      <a:pPr algn="ctr"/>
                      <a:r>
                        <a:rPr lang="es-ES" sz="1000" dirty="0"/>
                        <a:t>NINGUNA</a:t>
                      </a:r>
                    </a:p>
                    <a:p>
                      <a:pPr algn="ctr"/>
                      <a:r>
                        <a:rPr lang="es-ES" sz="1000" dirty="0"/>
                        <a:t>OBSOLETO</a:t>
                      </a:r>
                    </a:p>
                  </a:txBody>
                  <a:tcPr anchor="ctr"/>
                </a:tc>
                <a:extLst>
                  <a:ext uri="{0D108BD9-81ED-4DB2-BD59-A6C34878D82A}">
                    <a16:rowId xmlns:a16="http://schemas.microsoft.com/office/drawing/2014/main" val="4124223970"/>
                  </a:ext>
                </a:extLst>
              </a:tr>
              <a:tr h="871828">
                <a:tc>
                  <a:txBody>
                    <a:bodyPr/>
                    <a:lstStyle/>
                    <a:p>
                      <a:pPr algn="ctr"/>
                      <a:r>
                        <a:rPr lang="es-ES" sz="1000" dirty="0"/>
                        <a:t>UNIV. VAL</a:t>
                      </a:r>
                    </a:p>
                  </a:txBody>
                  <a:tcPr anchor="ctr"/>
                </a:tc>
                <a:tc>
                  <a:txBody>
                    <a:bodyPr/>
                    <a:lstStyle/>
                    <a:p>
                      <a:pPr algn="ctr"/>
                      <a:r>
                        <a:rPr lang="es-ES" sz="1000" dirty="0"/>
                        <a:t>TABLA</a:t>
                      </a:r>
                    </a:p>
                  </a:txBody>
                  <a:tcPr anchor="ctr"/>
                </a:tc>
                <a:tc>
                  <a:txBody>
                    <a:bodyPr/>
                    <a:lstStyle/>
                    <a:p>
                      <a:pPr algn="ctr"/>
                      <a:r>
                        <a:rPr lang="es-ES" sz="1000" dirty="0"/>
                        <a:t>SIMPLIFICADO</a:t>
                      </a:r>
                    </a:p>
                    <a:p>
                      <a:pPr algn="ctr"/>
                      <a:r>
                        <a:rPr lang="es-ES" sz="1000" dirty="0"/>
                        <a:t>CTE</a:t>
                      </a:r>
                    </a:p>
                  </a:txBody>
                  <a:tcPr anchor="ctr"/>
                </a:tc>
                <a:tc>
                  <a:txBody>
                    <a:bodyPr/>
                    <a:lstStyle/>
                    <a:p>
                      <a:pPr algn="ctr"/>
                      <a:r>
                        <a:rPr lang="es-ES" sz="1000" dirty="0"/>
                        <a:t>NO</a:t>
                      </a:r>
                    </a:p>
                  </a:txBody>
                  <a:tcPr anchor="ctr"/>
                </a:tc>
                <a:tc>
                  <a:txBody>
                    <a:bodyPr/>
                    <a:lstStyle/>
                    <a:p>
                      <a:pPr algn="ctr"/>
                      <a:r>
                        <a:rPr lang="es-ES" sz="1000" dirty="0"/>
                        <a:t>SI</a:t>
                      </a:r>
                    </a:p>
                  </a:txBody>
                  <a:tcPr anchor="ctr"/>
                </a:tc>
                <a:tc>
                  <a:txBody>
                    <a:bodyPr/>
                    <a:lstStyle/>
                    <a:p>
                      <a:pPr algn="ctr"/>
                      <a:r>
                        <a:rPr lang="es-ES" sz="1000" dirty="0"/>
                        <a:t>NO</a:t>
                      </a:r>
                    </a:p>
                  </a:txBody>
                  <a:tcPr anchor="ctr"/>
                </a:tc>
                <a:tc>
                  <a:txBody>
                    <a:bodyPr/>
                    <a:lstStyle/>
                    <a:p>
                      <a:pPr algn="ctr"/>
                      <a:r>
                        <a:rPr lang="es-ES" sz="1000" dirty="0"/>
                        <a:t> EDICIÓN DE SOMBRAS</a:t>
                      </a:r>
                    </a:p>
                    <a:p>
                      <a:pPr algn="ctr"/>
                      <a:r>
                        <a:rPr lang="es-ES" sz="1000" dirty="0"/>
                        <a:t>INTERFAZ AMIGABLE</a:t>
                      </a:r>
                    </a:p>
                  </a:txBody>
                  <a:tcPr anchor="ctr"/>
                </a:tc>
                <a:extLst>
                  <a:ext uri="{0D108BD9-81ED-4DB2-BD59-A6C34878D82A}">
                    <a16:rowId xmlns:a16="http://schemas.microsoft.com/office/drawing/2014/main" val="2337123433"/>
                  </a:ext>
                </a:extLst>
              </a:tr>
              <a:tr h="745548">
                <a:tc>
                  <a:txBody>
                    <a:bodyPr/>
                    <a:lstStyle/>
                    <a:p>
                      <a:pPr algn="ctr"/>
                      <a:r>
                        <a:rPr lang="es-ES" sz="1000" dirty="0"/>
                        <a:t>EFINOVATIC</a:t>
                      </a:r>
                    </a:p>
                  </a:txBody>
                  <a:tcPr anchor="ctr"/>
                </a:tc>
                <a:tc>
                  <a:txBody>
                    <a:bodyPr/>
                    <a:lstStyle/>
                    <a:p>
                      <a:pPr algn="ctr"/>
                      <a:r>
                        <a:rPr lang="es-ES" sz="1000" dirty="0"/>
                        <a:t>TABLA</a:t>
                      </a:r>
                    </a:p>
                  </a:txBody>
                  <a:tcPr anchor="ctr"/>
                </a:tc>
                <a:tc>
                  <a:txBody>
                    <a:bodyPr/>
                    <a:lstStyle/>
                    <a:p>
                      <a:pPr algn="ctr"/>
                      <a:r>
                        <a:rPr lang="es-ES" sz="1000" dirty="0"/>
                        <a:t>SIMPLIFICADO</a:t>
                      </a:r>
                    </a:p>
                    <a:p>
                      <a:pPr algn="ctr"/>
                      <a:r>
                        <a:rPr lang="es-ES" sz="1000" dirty="0"/>
                        <a:t>CTE</a:t>
                      </a:r>
                    </a:p>
                  </a:txBody>
                  <a:tcPr anchor="ctr"/>
                </a:tc>
                <a:tc>
                  <a:txBody>
                    <a:bodyPr/>
                    <a:lstStyle/>
                    <a:p>
                      <a:pPr algn="ctr"/>
                      <a:r>
                        <a:rPr lang="es-ES" sz="1000" dirty="0"/>
                        <a:t>NO</a:t>
                      </a:r>
                    </a:p>
                  </a:txBody>
                  <a:tcPr anchor="ctr"/>
                </a:tc>
                <a:tc>
                  <a:txBody>
                    <a:bodyPr/>
                    <a:lstStyle/>
                    <a:p>
                      <a:pPr algn="ctr"/>
                      <a:r>
                        <a:rPr lang="es-ES" sz="1000" dirty="0"/>
                        <a:t>SI</a:t>
                      </a:r>
                    </a:p>
                  </a:txBody>
                  <a:tcPr anchor="ctr"/>
                </a:tc>
                <a:tc>
                  <a:txBody>
                    <a:bodyPr/>
                    <a:lstStyle/>
                    <a:p>
                      <a:pPr algn="ctr"/>
                      <a:r>
                        <a:rPr lang="es-ES" sz="1000" dirty="0"/>
                        <a:t>NO</a:t>
                      </a:r>
                    </a:p>
                  </a:txBody>
                  <a:tcPr anchor="ctr"/>
                </a:tc>
                <a:tc>
                  <a:txBody>
                    <a:bodyPr/>
                    <a:lstStyle/>
                    <a:p>
                      <a:pPr algn="ctr"/>
                      <a:r>
                        <a:rPr lang="es-ES" sz="1000" dirty="0"/>
                        <a:t>MULTIPLES PLUGINS PARA FUNCIONES.</a:t>
                      </a:r>
                    </a:p>
                    <a:p>
                      <a:pPr algn="ctr"/>
                      <a:r>
                        <a:rPr lang="es-ES" sz="1000" dirty="0"/>
                        <a:t>CÁLCULO ECONÓMICO</a:t>
                      </a:r>
                    </a:p>
                  </a:txBody>
                  <a:tcPr anchor="ctr"/>
                </a:tc>
                <a:extLst>
                  <a:ext uri="{0D108BD9-81ED-4DB2-BD59-A6C34878D82A}">
                    <a16:rowId xmlns:a16="http://schemas.microsoft.com/office/drawing/2014/main" val="1677026788"/>
                  </a:ext>
                </a:extLst>
              </a:tr>
            </a:tbl>
          </a:graphicData>
        </a:graphic>
      </p:graphicFrame>
      <p:sp>
        <p:nvSpPr>
          <p:cNvPr id="5" name="CuadroTexto 4">
            <a:extLst>
              <a:ext uri="{FF2B5EF4-FFF2-40B4-BE49-F238E27FC236}">
                <a16:creationId xmlns:a16="http://schemas.microsoft.com/office/drawing/2014/main" id="{15B3584B-45DC-E47E-8F37-BFC58309FADA}"/>
              </a:ext>
            </a:extLst>
          </p:cNvPr>
          <p:cNvSpPr txBox="1"/>
          <p:nvPr/>
        </p:nvSpPr>
        <p:spPr>
          <a:xfrm>
            <a:off x="226496" y="4692208"/>
            <a:ext cx="3672408" cy="369332"/>
          </a:xfrm>
          <a:prstGeom prst="rect">
            <a:avLst/>
          </a:prstGeom>
          <a:noFill/>
        </p:spPr>
        <p:txBody>
          <a:bodyPr wrap="square" rtlCol="0">
            <a:spAutoFit/>
          </a:bodyPr>
          <a:lstStyle/>
          <a:p>
            <a:r>
              <a:rPr lang="es-ES" dirty="0"/>
              <a:t>PROGRAMAS OPCIÓN SIMPLIFICADA</a:t>
            </a:r>
          </a:p>
        </p:txBody>
      </p:sp>
    </p:spTree>
    <p:extLst>
      <p:ext uri="{BB962C8B-B14F-4D97-AF65-F5344CB8AC3E}">
        <p14:creationId xmlns:p14="http://schemas.microsoft.com/office/powerpoint/2010/main" val="16929871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E6681BE5-46A3-7C97-4054-5B240E77E4B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5725" y="628650"/>
            <a:ext cx="4695961" cy="3093244"/>
          </a:xfrm>
          <a:prstGeom prst="rect">
            <a:avLst/>
          </a:prstGeom>
        </p:spPr>
      </p:pic>
      <p:sp>
        <p:nvSpPr>
          <p:cNvPr id="2" name="CuadroTexto 1">
            <a:extLst>
              <a:ext uri="{FF2B5EF4-FFF2-40B4-BE49-F238E27FC236}">
                <a16:creationId xmlns:a16="http://schemas.microsoft.com/office/drawing/2014/main" id="{AC05FA6B-82CD-1424-4ACE-F7EA324B8C8B}"/>
              </a:ext>
            </a:extLst>
          </p:cNvPr>
          <p:cNvSpPr txBox="1"/>
          <p:nvPr/>
        </p:nvSpPr>
        <p:spPr>
          <a:xfrm>
            <a:off x="4762781" y="286509"/>
            <a:ext cx="4061011" cy="3693319"/>
          </a:xfrm>
          <a:prstGeom prst="rect">
            <a:avLst/>
          </a:prstGeom>
          <a:noFill/>
        </p:spPr>
        <p:txBody>
          <a:bodyPr wrap="square">
            <a:spAutoFit/>
          </a:bodyPr>
          <a:lstStyle/>
          <a:p>
            <a:r>
              <a:rPr lang="es-ES" dirty="0"/>
              <a:t>HE-1:</a:t>
            </a:r>
          </a:p>
          <a:p>
            <a:endParaRPr lang="es-ES" dirty="0"/>
          </a:p>
          <a:p>
            <a:r>
              <a:rPr lang="es-ES" dirty="0"/>
              <a:t>La solución ideal es utilizar elementos de protección solar móvil porque se pueden poner en verano y quitar en invierno.</a:t>
            </a:r>
          </a:p>
          <a:p>
            <a:endParaRPr lang="es-ES" dirty="0"/>
          </a:p>
          <a:p>
            <a:r>
              <a:rPr lang="es-ES" dirty="0"/>
              <a:t>En los programas de certificación esto se introduce a través de la Transmitancia solar a través del hueco.</a:t>
            </a:r>
          </a:p>
          <a:p>
            <a:endParaRPr lang="es-ES" dirty="0"/>
          </a:p>
          <a:p>
            <a:r>
              <a:rPr lang="es-ES" dirty="0"/>
              <a:t>Es un valor entre 0 a 1 que determina cuanta radiación entra en una ventana según sus condiciones y protección solar.</a:t>
            </a:r>
          </a:p>
        </p:txBody>
      </p:sp>
    </p:spTree>
    <p:extLst>
      <p:ext uri="{BB962C8B-B14F-4D97-AF65-F5344CB8AC3E}">
        <p14:creationId xmlns:p14="http://schemas.microsoft.com/office/powerpoint/2010/main" val="5329853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C05FA6B-82CD-1424-4ACE-F7EA324B8C8B}"/>
              </a:ext>
            </a:extLst>
          </p:cNvPr>
          <p:cNvSpPr txBox="1"/>
          <p:nvPr/>
        </p:nvSpPr>
        <p:spPr>
          <a:xfrm>
            <a:off x="4236244" y="286509"/>
            <a:ext cx="4587548" cy="3693319"/>
          </a:xfrm>
          <a:prstGeom prst="rect">
            <a:avLst/>
          </a:prstGeom>
          <a:noFill/>
        </p:spPr>
        <p:txBody>
          <a:bodyPr wrap="square">
            <a:spAutoFit/>
          </a:bodyPr>
          <a:lstStyle/>
          <a:p>
            <a:r>
              <a:rPr lang="es-ES" dirty="0"/>
              <a:t>HE-1:</a:t>
            </a:r>
          </a:p>
          <a:p>
            <a:r>
              <a:rPr lang="es-ES" dirty="0"/>
              <a:t>La segunda opción es utilizar elementos de protección solar FIJA.</a:t>
            </a:r>
          </a:p>
          <a:p>
            <a:endParaRPr lang="es-ES" dirty="0"/>
          </a:p>
          <a:p>
            <a:r>
              <a:rPr lang="es-ES" dirty="0"/>
              <a:t>Estos dispositivos obligan a calcular de manera más exhaustiva su efecto en el edificio sin embargo tienen menor mantenimiento y menor coste.</a:t>
            </a:r>
          </a:p>
          <a:p>
            <a:endParaRPr lang="es-ES" dirty="0"/>
          </a:p>
          <a:p>
            <a:r>
              <a:rPr lang="es-ES" dirty="0"/>
              <a:t>Es menos óptimo porque siempre serán menos eficiente que poder tapar a demanda.</a:t>
            </a:r>
          </a:p>
          <a:p>
            <a:endParaRPr lang="es-ES" dirty="0"/>
          </a:p>
          <a:p>
            <a:r>
              <a:rPr lang="es-ES" dirty="0"/>
              <a:t>Se mide en Factor de Sombra = Transmitancia</a:t>
            </a:r>
          </a:p>
        </p:txBody>
      </p:sp>
      <p:pic>
        <p:nvPicPr>
          <p:cNvPr id="4" name="Imagen 3">
            <a:extLst>
              <a:ext uri="{FF2B5EF4-FFF2-40B4-BE49-F238E27FC236}">
                <a16:creationId xmlns:a16="http://schemas.microsoft.com/office/drawing/2014/main" id="{DB9DD160-37A7-408C-4EA1-91CF5CEB0A8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0012" y="622266"/>
            <a:ext cx="3909836" cy="3413954"/>
          </a:xfrm>
          <a:prstGeom prst="rect">
            <a:avLst/>
          </a:prstGeom>
        </p:spPr>
      </p:pic>
    </p:spTree>
    <p:extLst>
      <p:ext uri="{BB962C8B-B14F-4D97-AF65-F5344CB8AC3E}">
        <p14:creationId xmlns:p14="http://schemas.microsoft.com/office/powerpoint/2010/main" val="16431005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C05FA6B-82CD-1424-4ACE-F7EA324B8C8B}"/>
              </a:ext>
            </a:extLst>
          </p:cNvPr>
          <p:cNvSpPr txBox="1"/>
          <p:nvPr/>
        </p:nvSpPr>
        <p:spPr>
          <a:xfrm>
            <a:off x="4385002" y="286509"/>
            <a:ext cx="4587548" cy="3416320"/>
          </a:xfrm>
          <a:prstGeom prst="rect">
            <a:avLst/>
          </a:prstGeom>
          <a:noFill/>
        </p:spPr>
        <p:txBody>
          <a:bodyPr wrap="square">
            <a:spAutoFit/>
          </a:bodyPr>
          <a:lstStyle/>
          <a:p>
            <a:r>
              <a:rPr lang="es-ES" dirty="0"/>
              <a:t>HE-1: Los edificios con este nuevo CTE tienen que ser estancos.</a:t>
            </a:r>
          </a:p>
          <a:p>
            <a:br>
              <a:rPr lang="es-ES" dirty="0"/>
            </a:br>
            <a:r>
              <a:rPr lang="es-ES" dirty="0"/>
              <a:t>Las ventanas tienen un mínimo de estanqueidad que tienen que cumplir</a:t>
            </a:r>
          </a:p>
          <a:p>
            <a:endParaRPr lang="es-ES" dirty="0"/>
          </a:p>
          <a:p>
            <a:r>
              <a:rPr lang="es-ES" dirty="0"/>
              <a:t>Se puede comprobar la estanqueidad mediante el Anejo H (fórmula) y si no cumple habrá que hacer un ensayo </a:t>
            </a:r>
            <a:r>
              <a:rPr lang="es-ES" dirty="0" err="1"/>
              <a:t>Blower</a:t>
            </a:r>
            <a:r>
              <a:rPr lang="es-ES" dirty="0"/>
              <a:t> </a:t>
            </a:r>
            <a:r>
              <a:rPr lang="es-ES" dirty="0" err="1"/>
              <a:t>Door</a:t>
            </a:r>
            <a:r>
              <a:rPr lang="es-ES" dirty="0"/>
              <a:t> OBLIGATORIAMENTE</a:t>
            </a:r>
          </a:p>
          <a:p>
            <a:endParaRPr lang="es-ES" dirty="0"/>
          </a:p>
          <a:p>
            <a:r>
              <a:rPr lang="es-ES" dirty="0"/>
              <a:t>Esta última obligación es sólo para vivienda.</a:t>
            </a:r>
          </a:p>
        </p:txBody>
      </p:sp>
      <p:pic>
        <p:nvPicPr>
          <p:cNvPr id="5" name="Imagen 4">
            <a:extLst>
              <a:ext uri="{FF2B5EF4-FFF2-40B4-BE49-F238E27FC236}">
                <a16:creationId xmlns:a16="http://schemas.microsoft.com/office/drawing/2014/main" id="{5D09877A-9800-AA57-FE55-00CAE0A0484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2875" y="207168"/>
            <a:ext cx="4234617" cy="2035969"/>
          </a:xfrm>
          <a:prstGeom prst="rect">
            <a:avLst/>
          </a:prstGeom>
        </p:spPr>
      </p:pic>
      <p:pic>
        <p:nvPicPr>
          <p:cNvPr id="7" name="Imagen 6">
            <a:extLst>
              <a:ext uri="{FF2B5EF4-FFF2-40B4-BE49-F238E27FC236}">
                <a16:creationId xmlns:a16="http://schemas.microsoft.com/office/drawing/2014/main" id="{3E631AA2-A0D2-1F2D-1C3C-49DC1A0972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2876" y="2364581"/>
            <a:ext cx="4289280" cy="1609675"/>
          </a:xfrm>
          <a:prstGeom prst="rect">
            <a:avLst/>
          </a:prstGeom>
        </p:spPr>
      </p:pic>
    </p:spTree>
    <p:extLst>
      <p:ext uri="{BB962C8B-B14F-4D97-AF65-F5344CB8AC3E}">
        <p14:creationId xmlns:p14="http://schemas.microsoft.com/office/powerpoint/2010/main" val="14131912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C05FA6B-82CD-1424-4ACE-F7EA324B8C8B}"/>
              </a:ext>
            </a:extLst>
          </p:cNvPr>
          <p:cNvSpPr txBox="1"/>
          <p:nvPr/>
        </p:nvSpPr>
        <p:spPr>
          <a:xfrm>
            <a:off x="4385002" y="115238"/>
            <a:ext cx="4587548" cy="4801314"/>
          </a:xfrm>
          <a:prstGeom prst="rect">
            <a:avLst/>
          </a:prstGeom>
          <a:noFill/>
        </p:spPr>
        <p:txBody>
          <a:bodyPr wrap="square">
            <a:spAutoFit/>
          </a:bodyPr>
          <a:lstStyle/>
          <a:p>
            <a:r>
              <a:rPr lang="es-ES" dirty="0"/>
              <a:t>HE-1: </a:t>
            </a:r>
          </a:p>
          <a:p>
            <a:r>
              <a:rPr lang="es-ES" dirty="0"/>
              <a:t>El anejo H es comprobado por los programas de Certificación Energética en viviendas también.</a:t>
            </a:r>
          </a:p>
          <a:p>
            <a:r>
              <a:rPr lang="es-ES" dirty="0"/>
              <a:t>Se puede hacer manualmente</a:t>
            </a:r>
          </a:p>
          <a:p>
            <a:endParaRPr lang="es-ES" dirty="0"/>
          </a:p>
          <a:p>
            <a:r>
              <a:rPr lang="es-ES" dirty="0"/>
              <a:t>EJEMPLO: Vivienda Nueva   Volumen = 300 m3  área muros = 120 m2  Área ventanas (C3) 30 m2</a:t>
            </a:r>
            <a:br>
              <a:rPr lang="es-ES" dirty="0"/>
            </a:br>
            <a:endParaRPr lang="es-ES" dirty="0"/>
          </a:p>
          <a:p>
            <a:r>
              <a:rPr lang="es-ES" dirty="0"/>
              <a:t>FORMULA:  n50=0.629*(Co*</a:t>
            </a:r>
            <a:r>
              <a:rPr lang="es-ES" dirty="0" err="1"/>
              <a:t>Ao+Ch</a:t>
            </a:r>
            <a:r>
              <a:rPr lang="es-ES" dirty="0"/>
              <a:t>*Ah)/</a:t>
            </a:r>
            <a:r>
              <a:rPr lang="es-ES" dirty="0" err="1"/>
              <a:t>Vint</a:t>
            </a:r>
            <a:endParaRPr lang="es-ES" dirty="0"/>
          </a:p>
          <a:p>
            <a:endParaRPr lang="es-ES" dirty="0"/>
          </a:p>
          <a:p>
            <a:r>
              <a:rPr lang="es-ES" dirty="0"/>
              <a:t>n50=0.629*(120*16+30*9)/300 </a:t>
            </a:r>
          </a:p>
          <a:p>
            <a:endParaRPr lang="es-ES" dirty="0"/>
          </a:p>
          <a:p>
            <a:r>
              <a:rPr lang="es-ES" dirty="0"/>
              <a:t>n50=0.629*(1920+270)/300</a:t>
            </a:r>
          </a:p>
          <a:p>
            <a:endParaRPr lang="es-ES" dirty="0"/>
          </a:p>
          <a:p>
            <a:r>
              <a:rPr lang="es-ES" dirty="0"/>
              <a:t>N50 = 0.629*2190/300 = 4,59 </a:t>
            </a:r>
            <a:r>
              <a:rPr lang="es-ES" dirty="0" err="1"/>
              <a:t>ren</a:t>
            </a:r>
            <a:r>
              <a:rPr lang="es-ES" dirty="0"/>
              <a:t>/h</a:t>
            </a:r>
          </a:p>
        </p:txBody>
      </p:sp>
      <p:pic>
        <p:nvPicPr>
          <p:cNvPr id="10" name="Imagen 9">
            <a:extLst>
              <a:ext uri="{FF2B5EF4-FFF2-40B4-BE49-F238E27FC236}">
                <a16:creationId xmlns:a16="http://schemas.microsoft.com/office/drawing/2014/main" id="{D53F04B6-FA2A-ECCE-AC8D-131E8FDD13B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1450" y="286510"/>
            <a:ext cx="4271524" cy="3878297"/>
          </a:xfrm>
          <a:prstGeom prst="rect">
            <a:avLst/>
          </a:prstGeom>
        </p:spPr>
      </p:pic>
    </p:spTree>
    <p:extLst>
      <p:ext uri="{BB962C8B-B14F-4D97-AF65-F5344CB8AC3E}">
        <p14:creationId xmlns:p14="http://schemas.microsoft.com/office/powerpoint/2010/main" val="5509734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CE60F55B-89EF-F157-A7BA-069C356A607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2875" y="207168"/>
            <a:ext cx="4234617" cy="2035969"/>
          </a:xfrm>
          <a:prstGeom prst="rect">
            <a:avLst/>
          </a:prstGeom>
        </p:spPr>
      </p:pic>
      <p:pic>
        <p:nvPicPr>
          <p:cNvPr id="3" name="Imagen 2">
            <a:extLst>
              <a:ext uri="{FF2B5EF4-FFF2-40B4-BE49-F238E27FC236}">
                <a16:creationId xmlns:a16="http://schemas.microsoft.com/office/drawing/2014/main" id="{BF948F06-D405-80CF-C0FC-B04C4E6110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2876" y="2364581"/>
            <a:ext cx="4289280" cy="1609675"/>
          </a:xfrm>
          <a:prstGeom prst="rect">
            <a:avLst/>
          </a:prstGeom>
        </p:spPr>
      </p:pic>
      <p:sp>
        <p:nvSpPr>
          <p:cNvPr id="4" name="CuadroTexto 3">
            <a:extLst>
              <a:ext uri="{FF2B5EF4-FFF2-40B4-BE49-F238E27FC236}">
                <a16:creationId xmlns:a16="http://schemas.microsoft.com/office/drawing/2014/main" id="{244CB297-CDB4-6910-C2C2-FDFAE702C623}"/>
              </a:ext>
            </a:extLst>
          </p:cNvPr>
          <p:cNvSpPr txBox="1"/>
          <p:nvPr/>
        </p:nvSpPr>
        <p:spPr>
          <a:xfrm>
            <a:off x="4385002" y="115238"/>
            <a:ext cx="4587548" cy="4247317"/>
          </a:xfrm>
          <a:prstGeom prst="rect">
            <a:avLst/>
          </a:prstGeom>
          <a:noFill/>
        </p:spPr>
        <p:txBody>
          <a:bodyPr wrap="square">
            <a:spAutoFit/>
          </a:bodyPr>
          <a:lstStyle/>
          <a:p>
            <a:r>
              <a:rPr lang="es-ES" dirty="0"/>
              <a:t>Calculamos la compacidad del edificio:</a:t>
            </a:r>
          </a:p>
          <a:p>
            <a:endParaRPr lang="es-ES" dirty="0"/>
          </a:p>
          <a:p>
            <a:r>
              <a:rPr lang="es-ES" dirty="0"/>
              <a:t>V/A = 300 m3 / (120 m2 + 30 m2) = 2</a:t>
            </a:r>
          </a:p>
          <a:p>
            <a:endParaRPr lang="es-ES" dirty="0"/>
          </a:p>
          <a:p>
            <a:r>
              <a:rPr lang="es-ES" dirty="0"/>
              <a:t>Estaremos en el caso V/A = 2 por lo que</a:t>
            </a:r>
          </a:p>
          <a:p>
            <a:endParaRPr lang="es-ES" dirty="0"/>
          </a:p>
          <a:p>
            <a:r>
              <a:rPr lang="es-ES" dirty="0"/>
              <a:t>SI CUMPLE</a:t>
            </a:r>
          </a:p>
          <a:p>
            <a:r>
              <a:rPr lang="es-ES" dirty="0"/>
              <a:t>Valor límite = 6</a:t>
            </a:r>
          </a:p>
          <a:p>
            <a:r>
              <a:rPr lang="es-ES" dirty="0"/>
              <a:t>Valor calculado = 4,29</a:t>
            </a:r>
          </a:p>
          <a:p>
            <a:endParaRPr lang="es-ES" dirty="0"/>
          </a:p>
          <a:p>
            <a:r>
              <a:rPr lang="es-ES" dirty="0"/>
              <a:t>SOLUCIONES SI NO CUMPLIERA:</a:t>
            </a:r>
            <a:br>
              <a:rPr lang="es-ES" dirty="0"/>
            </a:br>
            <a:r>
              <a:rPr lang="es-ES" dirty="0"/>
              <a:t>1- Mejorar ventanas de C3 (9m3h/m2) a </a:t>
            </a:r>
          </a:p>
          <a:p>
            <a:r>
              <a:rPr lang="es-ES" dirty="0"/>
              <a:t>C4 (3m3h/m2)</a:t>
            </a:r>
          </a:p>
          <a:p>
            <a:r>
              <a:rPr lang="es-ES" dirty="0"/>
              <a:t>2- Mejorar la compacidad del edificio</a:t>
            </a:r>
          </a:p>
          <a:p>
            <a:r>
              <a:rPr lang="es-ES" dirty="0"/>
              <a:t>3- Realizar el </a:t>
            </a:r>
            <a:r>
              <a:rPr lang="es-ES" dirty="0" err="1"/>
              <a:t>Blower</a:t>
            </a:r>
            <a:r>
              <a:rPr lang="es-ES" dirty="0"/>
              <a:t> </a:t>
            </a:r>
            <a:r>
              <a:rPr lang="es-ES" dirty="0" err="1"/>
              <a:t>Door</a:t>
            </a:r>
            <a:r>
              <a:rPr lang="es-ES" dirty="0"/>
              <a:t> y mejoras</a:t>
            </a:r>
          </a:p>
        </p:txBody>
      </p:sp>
    </p:spTree>
    <p:extLst>
      <p:ext uri="{BB962C8B-B14F-4D97-AF65-F5344CB8AC3E}">
        <p14:creationId xmlns:p14="http://schemas.microsoft.com/office/powerpoint/2010/main" val="9962041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756058C-83C0-5787-0F87-D92A8EF7B5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5725" y="164307"/>
            <a:ext cx="4320709" cy="1573583"/>
          </a:xfrm>
          <a:prstGeom prst="rect">
            <a:avLst/>
          </a:prstGeom>
        </p:spPr>
      </p:pic>
      <p:sp>
        <p:nvSpPr>
          <p:cNvPr id="5" name="CuadroTexto 4">
            <a:extLst>
              <a:ext uri="{FF2B5EF4-FFF2-40B4-BE49-F238E27FC236}">
                <a16:creationId xmlns:a16="http://schemas.microsoft.com/office/drawing/2014/main" id="{B46FA594-5C2A-B51B-D3F6-A89E7BFFB46A}"/>
              </a:ext>
            </a:extLst>
          </p:cNvPr>
          <p:cNvSpPr txBox="1"/>
          <p:nvPr/>
        </p:nvSpPr>
        <p:spPr>
          <a:xfrm>
            <a:off x="4492159" y="108094"/>
            <a:ext cx="4587548" cy="2308324"/>
          </a:xfrm>
          <a:prstGeom prst="rect">
            <a:avLst/>
          </a:prstGeom>
          <a:noFill/>
        </p:spPr>
        <p:txBody>
          <a:bodyPr wrap="square">
            <a:spAutoFit/>
          </a:bodyPr>
          <a:lstStyle/>
          <a:p>
            <a:r>
              <a:rPr lang="es-ES" dirty="0"/>
              <a:t>HE-2</a:t>
            </a:r>
          </a:p>
          <a:p>
            <a:endParaRPr lang="es-ES" dirty="0"/>
          </a:p>
          <a:p>
            <a:r>
              <a:rPr lang="es-ES" dirty="0"/>
              <a:t>Se justifica mediante la aplicación del RITE</a:t>
            </a:r>
          </a:p>
          <a:p>
            <a:endParaRPr lang="es-ES" dirty="0"/>
          </a:p>
          <a:p>
            <a:r>
              <a:rPr lang="es-ES" dirty="0"/>
              <a:t>EL CTE no pide otra cosa.</a:t>
            </a:r>
          </a:p>
          <a:p>
            <a:endParaRPr lang="es-ES" dirty="0"/>
          </a:p>
          <a:p>
            <a:r>
              <a:rPr lang="es-ES" dirty="0"/>
              <a:t>Lo veremos en la próxima clase como justificarlo.</a:t>
            </a:r>
          </a:p>
        </p:txBody>
      </p:sp>
      <p:pic>
        <p:nvPicPr>
          <p:cNvPr id="7" name="Imagen 6">
            <a:extLst>
              <a:ext uri="{FF2B5EF4-FFF2-40B4-BE49-F238E27FC236}">
                <a16:creationId xmlns:a16="http://schemas.microsoft.com/office/drawing/2014/main" id="{3EEDE5CE-B5B4-16E9-3A4D-1CFA705D62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5623" y="1816470"/>
            <a:ext cx="4165086" cy="2626942"/>
          </a:xfrm>
          <a:prstGeom prst="rect">
            <a:avLst/>
          </a:prstGeom>
        </p:spPr>
      </p:pic>
    </p:spTree>
    <p:extLst>
      <p:ext uri="{BB962C8B-B14F-4D97-AF65-F5344CB8AC3E}">
        <p14:creationId xmlns:p14="http://schemas.microsoft.com/office/powerpoint/2010/main" val="31081770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B46FA594-5C2A-B51B-D3F6-A89E7BFFB46A}"/>
              </a:ext>
            </a:extLst>
          </p:cNvPr>
          <p:cNvSpPr txBox="1"/>
          <p:nvPr/>
        </p:nvSpPr>
        <p:spPr>
          <a:xfrm>
            <a:off x="4492159" y="108094"/>
            <a:ext cx="4587548" cy="4247317"/>
          </a:xfrm>
          <a:prstGeom prst="rect">
            <a:avLst/>
          </a:prstGeom>
          <a:noFill/>
        </p:spPr>
        <p:txBody>
          <a:bodyPr wrap="square">
            <a:spAutoFit/>
          </a:bodyPr>
          <a:lstStyle/>
          <a:p>
            <a:r>
              <a:rPr lang="es-ES" dirty="0"/>
              <a:t>HE-3: Determina la eficiencia de la iluminación de un edificio.</a:t>
            </a:r>
          </a:p>
          <a:p>
            <a:endParaRPr lang="es-ES" dirty="0"/>
          </a:p>
          <a:p>
            <a:r>
              <a:rPr lang="es-ES" dirty="0"/>
              <a:t>Sólo se aplica en edificios distintos a vivienda</a:t>
            </a:r>
          </a:p>
          <a:p>
            <a:endParaRPr lang="es-ES" dirty="0"/>
          </a:p>
          <a:p>
            <a:r>
              <a:rPr lang="es-ES" dirty="0"/>
              <a:t>Obliga a hacer un cálculo profesional de iluminación</a:t>
            </a:r>
          </a:p>
          <a:p>
            <a:endParaRPr lang="es-ES" dirty="0"/>
          </a:p>
          <a:p>
            <a:r>
              <a:rPr lang="es-ES" dirty="0"/>
              <a:t>Es necesario utilizar software externo o bien gratuito (</a:t>
            </a:r>
            <a:r>
              <a:rPr lang="es-ES" dirty="0" err="1"/>
              <a:t>Dialux</a:t>
            </a:r>
            <a:r>
              <a:rPr lang="es-ES" dirty="0"/>
              <a:t>) o de pago (CYPE MEP, TEKTON, DMCAD, </a:t>
            </a:r>
            <a:r>
              <a:rPr lang="es-ES" dirty="0" err="1"/>
              <a:t>etc</a:t>
            </a:r>
            <a:r>
              <a:rPr lang="es-ES" dirty="0"/>
              <a:t>…)</a:t>
            </a:r>
          </a:p>
          <a:p>
            <a:endParaRPr lang="es-ES" dirty="0"/>
          </a:p>
          <a:p>
            <a:r>
              <a:rPr lang="es-ES" dirty="0"/>
              <a:t>Los datos máximos se comparan con la normativa en vigor según el uso de cada estancia.</a:t>
            </a:r>
          </a:p>
        </p:txBody>
      </p:sp>
      <p:pic>
        <p:nvPicPr>
          <p:cNvPr id="3" name="Imagen 2">
            <a:extLst>
              <a:ext uri="{FF2B5EF4-FFF2-40B4-BE49-F238E27FC236}">
                <a16:creationId xmlns:a16="http://schemas.microsoft.com/office/drawing/2014/main" id="{1FDBDC07-2BE6-F205-1FF8-D6109D2A7DB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709613"/>
            <a:ext cx="4391025" cy="3724275"/>
          </a:xfrm>
          <a:prstGeom prst="rect">
            <a:avLst/>
          </a:prstGeom>
        </p:spPr>
      </p:pic>
      <p:pic>
        <p:nvPicPr>
          <p:cNvPr id="6" name="Imagen 5">
            <a:extLst>
              <a:ext uri="{FF2B5EF4-FFF2-40B4-BE49-F238E27FC236}">
                <a16:creationId xmlns:a16="http://schemas.microsoft.com/office/drawing/2014/main" id="{476C833C-A3C4-A314-AF3A-77787C052F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294" y="108094"/>
            <a:ext cx="3393281" cy="550069"/>
          </a:xfrm>
          <a:prstGeom prst="rect">
            <a:avLst/>
          </a:prstGeom>
        </p:spPr>
      </p:pic>
    </p:spTree>
    <p:extLst>
      <p:ext uri="{BB962C8B-B14F-4D97-AF65-F5344CB8AC3E}">
        <p14:creationId xmlns:p14="http://schemas.microsoft.com/office/powerpoint/2010/main" val="10826115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B46FA594-5C2A-B51B-D3F6-A89E7BFFB46A}"/>
              </a:ext>
            </a:extLst>
          </p:cNvPr>
          <p:cNvSpPr txBox="1"/>
          <p:nvPr/>
        </p:nvSpPr>
        <p:spPr>
          <a:xfrm>
            <a:off x="4333876" y="108094"/>
            <a:ext cx="4745831" cy="4801314"/>
          </a:xfrm>
          <a:prstGeom prst="rect">
            <a:avLst/>
          </a:prstGeom>
          <a:noFill/>
        </p:spPr>
        <p:txBody>
          <a:bodyPr wrap="square">
            <a:spAutoFit/>
          </a:bodyPr>
          <a:lstStyle/>
          <a:p>
            <a:r>
              <a:rPr lang="es-ES" dirty="0"/>
              <a:t>HE-3: </a:t>
            </a:r>
          </a:p>
          <a:p>
            <a:r>
              <a:rPr lang="es-ES" dirty="0"/>
              <a:t>El VEEI = Valor de Eficiencia Energética de la Iluminación es el valor más importante</a:t>
            </a:r>
          </a:p>
          <a:p>
            <a:endParaRPr lang="es-ES" dirty="0"/>
          </a:p>
          <a:p>
            <a:r>
              <a:rPr lang="es-ES" dirty="0"/>
              <a:t>El límite depende del uso que tenga el recinto.</a:t>
            </a:r>
          </a:p>
          <a:p>
            <a:endParaRPr lang="es-ES" dirty="0"/>
          </a:p>
          <a:p>
            <a:endParaRPr lang="es-ES" dirty="0"/>
          </a:p>
          <a:p>
            <a:endParaRPr lang="es-ES" dirty="0"/>
          </a:p>
          <a:p>
            <a:endParaRPr lang="es-ES" dirty="0"/>
          </a:p>
          <a:p>
            <a:endParaRPr lang="es-ES" dirty="0"/>
          </a:p>
          <a:p>
            <a:endParaRPr lang="es-ES" dirty="0"/>
          </a:p>
          <a:p>
            <a:endParaRPr lang="es-ES" dirty="0"/>
          </a:p>
          <a:p>
            <a:r>
              <a:rPr lang="es-ES" dirty="0"/>
              <a:t>Ejemplo: Sala 100 m2  Em = 55  Potencia = 275W</a:t>
            </a:r>
          </a:p>
          <a:p>
            <a:endParaRPr lang="es-ES" dirty="0"/>
          </a:p>
          <a:p>
            <a:r>
              <a:rPr lang="es-ES" dirty="0"/>
              <a:t>VEEI = 100*275 / (100*55) = 27500 /5500 = 5</a:t>
            </a:r>
          </a:p>
          <a:p>
            <a:endParaRPr lang="es-ES" dirty="0"/>
          </a:p>
          <a:p>
            <a:endParaRPr lang="es-ES" dirty="0"/>
          </a:p>
        </p:txBody>
      </p:sp>
      <p:pic>
        <p:nvPicPr>
          <p:cNvPr id="4" name="Imagen 3">
            <a:extLst>
              <a:ext uri="{FF2B5EF4-FFF2-40B4-BE49-F238E27FC236}">
                <a16:creationId xmlns:a16="http://schemas.microsoft.com/office/drawing/2014/main" id="{200BFFDA-E32A-E64C-167E-2B2776685E7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350" y="108094"/>
            <a:ext cx="4200525" cy="4166723"/>
          </a:xfrm>
          <a:prstGeom prst="rect">
            <a:avLst/>
          </a:prstGeom>
        </p:spPr>
      </p:pic>
      <p:pic>
        <p:nvPicPr>
          <p:cNvPr id="8" name="Imagen 7">
            <a:extLst>
              <a:ext uri="{FF2B5EF4-FFF2-40B4-BE49-F238E27FC236}">
                <a16:creationId xmlns:a16="http://schemas.microsoft.com/office/drawing/2014/main" id="{94D92666-8083-D3CE-1BE1-2ED3C67D0FB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37404" y="1624012"/>
            <a:ext cx="4950965" cy="1576388"/>
          </a:xfrm>
          <a:prstGeom prst="rect">
            <a:avLst/>
          </a:prstGeom>
        </p:spPr>
      </p:pic>
    </p:spTree>
    <p:extLst>
      <p:ext uri="{BB962C8B-B14F-4D97-AF65-F5344CB8AC3E}">
        <p14:creationId xmlns:p14="http://schemas.microsoft.com/office/powerpoint/2010/main" val="30469423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2A1A55B-1A03-EDEB-E88D-A693C46EA42F}"/>
              </a:ext>
            </a:extLst>
          </p:cNvPr>
          <p:cNvSpPr txBox="1"/>
          <p:nvPr/>
        </p:nvSpPr>
        <p:spPr>
          <a:xfrm>
            <a:off x="4333876" y="108094"/>
            <a:ext cx="4745831" cy="4247317"/>
          </a:xfrm>
          <a:prstGeom prst="rect">
            <a:avLst/>
          </a:prstGeom>
          <a:noFill/>
        </p:spPr>
        <p:txBody>
          <a:bodyPr wrap="square">
            <a:spAutoFit/>
          </a:bodyPr>
          <a:lstStyle/>
          <a:p>
            <a:r>
              <a:rPr lang="es-ES" dirty="0"/>
              <a:t>HE-3: Ejercicio:</a:t>
            </a:r>
          </a:p>
          <a:p>
            <a:endParaRPr lang="es-ES" dirty="0"/>
          </a:p>
          <a:p>
            <a:r>
              <a:rPr lang="es-ES" dirty="0"/>
              <a:t>En un </a:t>
            </a:r>
            <a:r>
              <a:rPr lang="es-ES" dirty="0" err="1"/>
              <a:t>Mcdonals</a:t>
            </a:r>
            <a:r>
              <a:rPr lang="es-ES" dirty="0"/>
              <a:t> hay una sala con 50 m2 donde hay 10 downlight LED de 55 W cada uno.</a:t>
            </a:r>
          </a:p>
          <a:p>
            <a:r>
              <a:rPr lang="es-ES" dirty="0"/>
              <a:t>Tras hacer el cálculo de iluminación se determina que la iluminación media (Em) es de 212 luxes</a:t>
            </a:r>
          </a:p>
          <a:p>
            <a:r>
              <a:rPr lang="es-ES" dirty="0"/>
              <a:t>¿Qué VEEI tiene la sala? ¿Cumple CTE HE 3?</a:t>
            </a:r>
          </a:p>
          <a:p>
            <a:endParaRPr lang="es-ES" dirty="0"/>
          </a:p>
          <a:p>
            <a:r>
              <a:rPr lang="es-ES" dirty="0"/>
              <a:t>VEEI = 100*550/ (50*212) = 55000 / 10600 = 5,18</a:t>
            </a:r>
          </a:p>
          <a:p>
            <a:endParaRPr lang="es-ES" dirty="0"/>
          </a:p>
          <a:p>
            <a:r>
              <a:rPr lang="es-ES" dirty="0"/>
              <a:t>NO CUMPLE EN ADMINISTRATIVO VEEI límite = 3</a:t>
            </a:r>
          </a:p>
          <a:p>
            <a:endParaRPr lang="es-ES" dirty="0"/>
          </a:p>
          <a:p>
            <a:r>
              <a:rPr lang="es-ES" dirty="0"/>
              <a:t>OPCIONES: Cambiar tipo de lámparas, su posición o cambiar el uso del recinto.</a:t>
            </a:r>
          </a:p>
        </p:txBody>
      </p:sp>
      <p:pic>
        <p:nvPicPr>
          <p:cNvPr id="3" name="Imagen 2">
            <a:extLst>
              <a:ext uri="{FF2B5EF4-FFF2-40B4-BE49-F238E27FC236}">
                <a16:creationId xmlns:a16="http://schemas.microsoft.com/office/drawing/2014/main" id="{73933600-3D13-E5BF-EBCE-2668D2744D9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350" y="108094"/>
            <a:ext cx="4200525" cy="4166723"/>
          </a:xfrm>
          <a:prstGeom prst="rect">
            <a:avLst/>
          </a:prstGeom>
        </p:spPr>
      </p:pic>
    </p:spTree>
    <p:extLst>
      <p:ext uri="{BB962C8B-B14F-4D97-AF65-F5344CB8AC3E}">
        <p14:creationId xmlns:p14="http://schemas.microsoft.com/office/powerpoint/2010/main" val="14212390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1D3B2E0-8B41-38D7-5FBD-C97D92E3C02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1450" y="314325"/>
            <a:ext cx="4171950" cy="3619500"/>
          </a:xfrm>
          <a:prstGeom prst="rect">
            <a:avLst/>
          </a:prstGeom>
        </p:spPr>
      </p:pic>
      <p:sp>
        <p:nvSpPr>
          <p:cNvPr id="4" name="CuadroTexto 3">
            <a:extLst>
              <a:ext uri="{FF2B5EF4-FFF2-40B4-BE49-F238E27FC236}">
                <a16:creationId xmlns:a16="http://schemas.microsoft.com/office/drawing/2014/main" id="{5D29B1CD-1F13-4F35-E4EB-8100CE899008}"/>
              </a:ext>
            </a:extLst>
          </p:cNvPr>
          <p:cNvSpPr txBox="1"/>
          <p:nvPr/>
        </p:nvSpPr>
        <p:spPr>
          <a:xfrm>
            <a:off x="4436269" y="129525"/>
            <a:ext cx="4643438" cy="3970318"/>
          </a:xfrm>
          <a:prstGeom prst="rect">
            <a:avLst/>
          </a:prstGeom>
          <a:noFill/>
        </p:spPr>
        <p:txBody>
          <a:bodyPr wrap="square">
            <a:spAutoFit/>
          </a:bodyPr>
          <a:lstStyle/>
          <a:p>
            <a:r>
              <a:rPr lang="es-ES" dirty="0"/>
              <a:t>HE-4:</a:t>
            </a:r>
          </a:p>
          <a:p>
            <a:endParaRPr lang="es-ES" dirty="0"/>
          </a:p>
          <a:p>
            <a:r>
              <a:rPr lang="es-ES" dirty="0"/>
              <a:t>1- A partir de 100 l/d de producción de agua caliente para higiene o baño debe ser calentada de manera renovable gran parte de la misma en edificios nuevos o existentes si se renueva la instalación</a:t>
            </a:r>
          </a:p>
          <a:p>
            <a:endParaRPr lang="es-ES" dirty="0"/>
          </a:p>
          <a:p>
            <a:r>
              <a:rPr lang="es-ES" dirty="0"/>
              <a:t>2- En el caso de edificios con mucho consumo  (5000 l/día) si se aumenta la demanda (cantidad de personas usando el edificio) más del 50% también hay que cumplirlo.</a:t>
            </a:r>
          </a:p>
          <a:p>
            <a:endParaRPr lang="es-ES" dirty="0"/>
          </a:p>
          <a:p>
            <a:r>
              <a:rPr lang="es-ES" dirty="0"/>
              <a:t>3-Todas las piscinas cubiertas que se renueven.</a:t>
            </a:r>
          </a:p>
        </p:txBody>
      </p:sp>
    </p:spTree>
    <p:extLst>
      <p:ext uri="{BB962C8B-B14F-4D97-AF65-F5344CB8AC3E}">
        <p14:creationId xmlns:p14="http://schemas.microsoft.com/office/powerpoint/2010/main" val="3015498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ustentable &amp;amp; Sostenible: Qué programa elegir para hacer cada certificado  energético">
            <a:extLst>
              <a:ext uri="{FF2B5EF4-FFF2-40B4-BE49-F238E27FC236}">
                <a16:creationId xmlns:a16="http://schemas.microsoft.com/office/drawing/2014/main" id="{06F89C45-D32A-4A52-A0DB-FFFF109CC2BC}"/>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315033" y="2759516"/>
            <a:ext cx="796830" cy="9204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Sustentable &amp;amp; Sostenible: Qué programa elegir para hacer cada certificado  energético">
            <a:extLst>
              <a:ext uri="{FF2B5EF4-FFF2-40B4-BE49-F238E27FC236}">
                <a16:creationId xmlns:a16="http://schemas.microsoft.com/office/drawing/2014/main" id="{F97F541F-BA8B-4972-AF9B-9C839D63001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40817" y="1087553"/>
            <a:ext cx="511280" cy="64425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Sustentable &amp;amp; Sostenible: Qué programa elegir para hacer cada certificado  energético">
            <a:extLst>
              <a:ext uri="{FF2B5EF4-FFF2-40B4-BE49-F238E27FC236}">
                <a16:creationId xmlns:a16="http://schemas.microsoft.com/office/drawing/2014/main" id="{EB7D3BCD-CD70-4492-AA7B-FFD0FC6D6401}"/>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83664" y="2015774"/>
            <a:ext cx="588581" cy="61588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Nueva herramienta autorizada para la certificación de edificios TeKton3D TK- CEEP | COPITI LEÓN">
            <a:extLst>
              <a:ext uri="{FF2B5EF4-FFF2-40B4-BE49-F238E27FC236}">
                <a16:creationId xmlns:a16="http://schemas.microsoft.com/office/drawing/2014/main" id="{10BC4240-E540-4C84-9AC4-D5CDC19BF22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6740" y="3906812"/>
            <a:ext cx="1082427" cy="54121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a 6">
            <a:extLst>
              <a:ext uri="{FF2B5EF4-FFF2-40B4-BE49-F238E27FC236}">
                <a16:creationId xmlns:a16="http://schemas.microsoft.com/office/drawing/2014/main" id="{83722EC7-D161-4CD5-9BAE-0337C815BDB9}"/>
              </a:ext>
            </a:extLst>
          </p:cNvPr>
          <p:cNvGraphicFramePr>
            <a:graphicFrameLocks noGrp="1"/>
          </p:cNvGraphicFramePr>
          <p:nvPr/>
        </p:nvGraphicFramePr>
        <p:xfrm>
          <a:off x="1403647" y="156826"/>
          <a:ext cx="7399464" cy="4493152"/>
        </p:xfrm>
        <a:graphic>
          <a:graphicData uri="http://schemas.openxmlformats.org/drawingml/2006/table">
            <a:tbl>
              <a:tblPr firstRow="1" bandRow="1">
                <a:tableStyleId>{5C22544A-7EE6-4342-B048-85BDC9FD1C3A}</a:tableStyleId>
              </a:tblPr>
              <a:tblGrid>
                <a:gridCol w="924933">
                  <a:extLst>
                    <a:ext uri="{9D8B030D-6E8A-4147-A177-3AD203B41FA5}">
                      <a16:colId xmlns:a16="http://schemas.microsoft.com/office/drawing/2014/main" val="255156358"/>
                    </a:ext>
                  </a:extLst>
                </a:gridCol>
                <a:gridCol w="924933">
                  <a:extLst>
                    <a:ext uri="{9D8B030D-6E8A-4147-A177-3AD203B41FA5}">
                      <a16:colId xmlns:a16="http://schemas.microsoft.com/office/drawing/2014/main" val="2988357596"/>
                    </a:ext>
                  </a:extLst>
                </a:gridCol>
                <a:gridCol w="924933">
                  <a:extLst>
                    <a:ext uri="{9D8B030D-6E8A-4147-A177-3AD203B41FA5}">
                      <a16:colId xmlns:a16="http://schemas.microsoft.com/office/drawing/2014/main" val="3504019036"/>
                    </a:ext>
                  </a:extLst>
                </a:gridCol>
                <a:gridCol w="924933">
                  <a:extLst>
                    <a:ext uri="{9D8B030D-6E8A-4147-A177-3AD203B41FA5}">
                      <a16:colId xmlns:a16="http://schemas.microsoft.com/office/drawing/2014/main" val="2537116698"/>
                    </a:ext>
                  </a:extLst>
                </a:gridCol>
                <a:gridCol w="924933">
                  <a:extLst>
                    <a:ext uri="{9D8B030D-6E8A-4147-A177-3AD203B41FA5}">
                      <a16:colId xmlns:a16="http://schemas.microsoft.com/office/drawing/2014/main" val="1182862376"/>
                    </a:ext>
                  </a:extLst>
                </a:gridCol>
                <a:gridCol w="487904">
                  <a:extLst>
                    <a:ext uri="{9D8B030D-6E8A-4147-A177-3AD203B41FA5}">
                      <a16:colId xmlns:a16="http://schemas.microsoft.com/office/drawing/2014/main" val="2150173645"/>
                    </a:ext>
                  </a:extLst>
                </a:gridCol>
                <a:gridCol w="864096">
                  <a:extLst>
                    <a:ext uri="{9D8B030D-6E8A-4147-A177-3AD203B41FA5}">
                      <a16:colId xmlns:a16="http://schemas.microsoft.com/office/drawing/2014/main" val="964087355"/>
                    </a:ext>
                  </a:extLst>
                </a:gridCol>
                <a:gridCol w="1422799">
                  <a:extLst>
                    <a:ext uri="{9D8B030D-6E8A-4147-A177-3AD203B41FA5}">
                      <a16:colId xmlns:a16="http://schemas.microsoft.com/office/drawing/2014/main" val="1744548854"/>
                    </a:ext>
                  </a:extLst>
                </a:gridCol>
              </a:tblGrid>
              <a:tr h="871828">
                <a:tc>
                  <a:txBody>
                    <a:bodyPr/>
                    <a:lstStyle/>
                    <a:p>
                      <a:pPr algn="ctr"/>
                      <a:r>
                        <a:rPr lang="es-ES" sz="1000" dirty="0"/>
                        <a:t>DESARROLLO</a:t>
                      </a:r>
                    </a:p>
                  </a:txBody>
                  <a:tcPr anchor="ctr"/>
                </a:tc>
                <a:tc>
                  <a:txBody>
                    <a:bodyPr/>
                    <a:lstStyle/>
                    <a:p>
                      <a:pPr algn="ctr"/>
                      <a:r>
                        <a:rPr lang="es-ES" sz="1000" dirty="0"/>
                        <a:t>MODELADO</a:t>
                      </a:r>
                    </a:p>
                  </a:txBody>
                  <a:tcPr anchor="ctr"/>
                </a:tc>
                <a:tc>
                  <a:txBody>
                    <a:bodyPr/>
                    <a:lstStyle/>
                    <a:p>
                      <a:pPr algn="ctr"/>
                      <a:r>
                        <a:rPr lang="es-ES" sz="1000" dirty="0"/>
                        <a:t>MOTOR DE CÁLCULO</a:t>
                      </a:r>
                    </a:p>
                  </a:txBody>
                  <a:tcPr anchor="ctr"/>
                </a:tc>
                <a:tc>
                  <a:txBody>
                    <a:bodyPr/>
                    <a:lstStyle/>
                    <a:p>
                      <a:pPr algn="ctr"/>
                      <a:r>
                        <a:rPr lang="es-ES" sz="1000" dirty="0"/>
                        <a:t>MODELADOR</a:t>
                      </a:r>
                    </a:p>
                  </a:txBody>
                  <a:tcPr anchor="ctr"/>
                </a:tc>
                <a:tc>
                  <a:txBody>
                    <a:bodyPr/>
                    <a:lstStyle/>
                    <a:p>
                      <a:pPr algn="ctr"/>
                      <a:r>
                        <a:rPr lang="es-ES" sz="1000" dirty="0"/>
                        <a:t>EDICIÓN MÚLTIPLE POR TIPOS</a:t>
                      </a:r>
                    </a:p>
                  </a:txBody>
                  <a:tcPr anchor="ctr"/>
                </a:tc>
                <a:tc>
                  <a:txBody>
                    <a:bodyPr/>
                    <a:lstStyle/>
                    <a:p>
                      <a:pPr algn="ctr"/>
                      <a:r>
                        <a:rPr lang="es-ES" sz="1000" dirty="0"/>
                        <a:t>CTE HE 2019</a:t>
                      </a:r>
                    </a:p>
                  </a:txBody>
                  <a:tcPr anchor="ctr"/>
                </a:tc>
                <a:tc>
                  <a:txBody>
                    <a:bodyPr/>
                    <a:lstStyle/>
                    <a:p>
                      <a:pPr algn="ctr"/>
                      <a:r>
                        <a:rPr lang="es-ES" sz="1000" dirty="0"/>
                        <a:t>CLIMAS EDITABLES</a:t>
                      </a:r>
                    </a:p>
                  </a:txBody>
                  <a:tcPr anchor="ctr"/>
                </a:tc>
                <a:tc>
                  <a:txBody>
                    <a:bodyPr/>
                    <a:lstStyle/>
                    <a:p>
                      <a:pPr algn="ctr"/>
                      <a:r>
                        <a:rPr lang="es-ES" sz="1000" dirty="0"/>
                        <a:t>PRINCIPALES VENTAJAS</a:t>
                      </a:r>
                    </a:p>
                  </a:txBody>
                  <a:tcPr anchor="ctr"/>
                </a:tc>
                <a:extLst>
                  <a:ext uri="{0D108BD9-81ED-4DB2-BD59-A6C34878D82A}">
                    <a16:rowId xmlns:a16="http://schemas.microsoft.com/office/drawing/2014/main" val="4054391540"/>
                  </a:ext>
                </a:extLst>
              </a:tr>
              <a:tr h="871828">
                <a:tc>
                  <a:txBody>
                    <a:bodyPr/>
                    <a:lstStyle/>
                    <a:p>
                      <a:pPr algn="ctr"/>
                      <a:r>
                        <a:rPr lang="es-ES" sz="1000" dirty="0"/>
                        <a:t>UNIV. SEVILLA</a:t>
                      </a:r>
                    </a:p>
                  </a:txBody>
                  <a:tcPr anchor="ctr"/>
                </a:tc>
                <a:tc>
                  <a:txBody>
                    <a:bodyPr/>
                    <a:lstStyle/>
                    <a:p>
                      <a:pPr algn="ctr"/>
                      <a:r>
                        <a:rPr lang="es-ES" sz="1000" dirty="0"/>
                        <a:t>CTE XML</a:t>
                      </a:r>
                    </a:p>
                  </a:txBody>
                  <a:tcPr anchor="ctr"/>
                </a:tc>
                <a:tc>
                  <a:txBody>
                    <a:bodyPr/>
                    <a:lstStyle/>
                    <a:p>
                      <a:pPr algn="ctr"/>
                      <a:r>
                        <a:rPr lang="es-ES" sz="1000" dirty="0"/>
                        <a:t>DOE 2</a:t>
                      </a:r>
                    </a:p>
                  </a:txBody>
                  <a:tcPr anchor="ctr"/>
                </a:tc>
                <a:tc>
                  <a:txBody>
                    <a:bodyPr/>
                    <a:lstStyle/>
                    <a:p>
                      <a:pPr algn="ctr"/>
                      <a:r>
                        <a:rPr lang="es-ES" sz="1000" dirty="0"/>
                        <a:t>PROPIO</a:t>
                      </a:r>
                    </a:p>
                  </a:txBody>
                  <a:tcPr anchor="ctr"/>
                </a:tc>
                <a:tc>
                  <a:txBody>
                    <a:bodyPr/>
                    <a:lstStyle/>
                    <a:p>
                      <a:pPr algn="ctr"/>
                      <a:r>
                        <a:rPr lang="es-ES" sz="1000" dirty="0"/>
                        <a:t>NO</a:t>
                      </a:r>
                    </a:p>
                  </a:txBody>
                  <a:tcPr anchor="ctr"/>
                </a:tc>
                <a:tc>
                  <a:txBody>
                    <a:bodyPr/>
                    <a:lstStyle/>
                    <a:p>
                      <a:pPr algn="ctr"/>
                      <a:r>
                        <a:rPr lang="es-ES" sz="1000" dirty="0"/>
                        <a:t>SI</a:t>
                      </a:r>
                    </a:p>
                  </a:txBody>
                  <a:tcPr anchor="ctr"/>
                </a:tc>
                <a:tc>
                  <a:txBody>
                    <a:bodyPr/>
                    <a:lstStyle/>
                    <a:p>
                      <a:pPr algn="ctr"/>
                      <a:r>
                        <a:rPr lang="es-ES" sz="1000" dirty="0"/>
                        <a:t>NO</a:t>
                      </a:r>
                    </a:p>
                  </a:txBody>
                  <a:tcPr anchor="ctr"/>
                </a:tc>
                <a:tc>
                  <a:txBody>
                    <a:bodyPr/>
                    <a:lstStyle/>
                    <a:p>
                      <a:pPr algn="ctr"/>
                      <a:r>
                        <a:rPr lang="es-ES" sz="1000" dirty="0"/>
                        <a:t>IMPORTACIÓN DESDE MÚLTIPLES HERRAMIENTAS.</a:t>
                      </a:r>
                    </a:p>
                    <a:p>
                      <a:pPr algn="ctr"/>
                      <a:r>
                        <a:rPr lang="es-ES" sz="1000" dirty="0"/>
                        <a:t>MUY CONOCIDO</a:t>
                      </a:r>
                    </a:p>
                  </a:txBody>
                  <a:tcPr anchor="ctr"/>
                </a:tc>
                <a:extLst>
                  <a:ext uri="{0D108BD9-81ED-4DB2-BD59-A6C34878D82A}">
                    <a16:rowId xmlns:a16="http://schemas.microsoft.com/office/drawing/2014/main" val="4124223970"/>
                  </a:ext>
                </a:extLst>
              </a:tr>
              <a:tr h="871828">
                <a:tc>
                  <a:txBody>
                    <a:bodyPr/>
                    <a:lstStyle/>
                    <a:p>
                      <a:pPr algn="ctr"/>
                      <a:r>
                        <a:rPr lang="es-ES" sz="1000" dirty="0"/>
                        <a:t>CYPE</a:t>
                      </a:r>
                    </a:p>
                  </a:txBody>
                  <a:tcPr anchor="ctr"/>
                </a:tc>
                <a:tc>
                  <a:txBody>
                    <a:bodyPr/>
                    <a:lstStyle/>
                    <a:p>
                      <a:pPr algn="ctr"/>
                      <a:r>
                        <a:rPr lang="es-ES" sz="1000" dirty="0"/>
                        <a:t>IFC</a:t>
                      </a:r>
                    </a:p>
                  </a:txBody>
                  <a:tcPr anchor="ctr"/>
                </a:tc>
                <a:tc>
                  <a:txBody>
                    <a:bodyPr/>
                    <a:lstStyle/>
                    <a:p>
                      <a:pPr algn="ctr"/>
                      <a:r>
                        <a:rPr lang="es-ES" sz="1000" dirty="0"/>
                        <a:t>ENERGY +</a:t>
                      </a:r>
                    </a:p>
                  </a:txBody>
                  <a:tcPr anchor="ctr"/>
                </a:tc>
                <a:tc>
                  <a:txBody>
                    <a:bodyPr/>
                    <a:lstStyle/>
                    <a:p>
                      <a:pPr algn="ctr"/>
                      <a:r>
                        <a:rPr lang="es-ES" sz="1000" dirty="0"/>
                        <a:t>BIM</a:t>
                      </a:r>
                    </a:p>
                  </a:txBody>
                  <a:tcPr anchor="ctr"/>
                </a:tc>
                <a:tc>
                  <a:txBody>
                    <a:bodyPr/>
                    <a:lstStyle/>
                    <a:p>
                      <a:pPr algn="ctr"/>
                      <a:r>
                        <a:rPr lang="es-ES" sz="1000" dirty="0"/>
                        <a:t>SI</a:t>
                      </a:r>
                    </a:p>
                  </a:txBody>
                  <a:tcPr anchor="ctr"/>
                </a:tc>
                <a:tc>
                  <a:txBody>
                    <a:bodyPr/>
                    <a:lstStyle/>
                    <a:p>
                      <a:pPr algn="ctr"/>
                      <a:r>
                        <a:rPr lang="es-ES" sz="1000" dirty="0"/>
                        <a:t>SI</a:t>
                      </a:r>
                    </a:p>
                  </a:txBody>
                  <a:tcPr anchor="ctr"/>
                </a:tc>
                <a:tc>
                  <a:txBody>
                    <a:bodyPr/>
                    <a:lstStyle/>
                    <a:p>
                      <a:pPr algn="ctr"/>
                      <a:r>
                        <a:rPr lang="es-ES" sz="1000" dirty="0"/>
                        <a:t>SI</a:t>
                      </a:r>
                    </a:p>
                  </a:txBody>
                  <a:tcPr anchor="ctr"/>
                </a:tc>
                <a:tc>
                  <a:txBody>
                    <a:bodyPr/>
                    <a:lstStyle/>
                    <a:p>
                      <a:pPr algn="ctr"/>
                      <a:r>
                        <a:rPr lang="es-ES" sz="1000" dirty="0"/>
                        <a:t> COMPATIBLE CON GENERADOR DE PRECIOS CYPE. INTEGRADO EN BIM SERVER CENTER.</a:t>
                      </a:r>
                    </a:p>
                  </a:txBody>
                  <a:tcPr anchor="ctr"/>
                </a:tc>
                <a:extLst>
                  <a:ext uri="{0D108BD9-81ED-4DB2-BD59-A6C34878D82A}">
                    <a16:rowId xmlns:a16="http://schemas.microsoft.com/office/drawing/2014/main" val="2337123433"/>
                  </a:ext>
                </a:extLst>
              </a:tr>
              <a:tr h="745548">
                <a:tc>
                  <a:txBody>
                    <a:bodyPr/>
                    <a:lstStyle/>
                    <a:p>
                      <a:pPr algn="ctr"/>
                      <a:r>
                        <a:rPr lang="es-ES" sz="1000" dirty="0"/>
                        <a:t>EFINOVATIC</a:t>
                      </a:r>
                    </a:p>
                  </a:txBody>
                  <a:tcPr anchor="ctr"/>
                </a:tc>
                <a:tc>
                  <a:txBody>
                    <a:bodyPr/>
                    <a:lstStyle/>
                    <a:p>
                      <a:pPr algn="ctr"/>
                      <a:r>
                        <a:rPr lang="es-ES" sz="1000" dirty="0"/>
                        <a:t>GBXML</a:t>
                      </a:r>
                    </a:p>
                  </a:txBody>
                  <a:tcPr anchor="ct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lang="es-ES" sz="1000" dirty="0"/>
                        <a:t>ENERGY +</a:t>
                      </a:r>
                    </a:p>
                  </a:txBody>
                  <a:tcPr anchor="ctr"/>
                </a:tc>
                <a:tc>
                  <a:txBody>
                    <a:bodyPr/>
                    <a:lstStyle/>
                    <a:p>
                      <a:pPr algn="ctr"/>
                      <a:r>
                        <a:rPr lang="es-ES" sz="1000" dirty="0"/>
                        <a:t>SKETCHUP</a:t>
                      </a:r>
                    </a:p>
                  </a:txBody>
                  <a:tcPr anchor="ctr"/>
                </a:tc>
                <a:tc>
                  <a:txBody>
                    <a:bodyPr/>
                    <a:lstStyle/>
                    <a:p>
                      <a:pPr algn="ctr"/>
                      <a:r>
                        <a:rPr lang="es-ES" sz="1000" dirty="0"/>
                        <a:t>NO</a:t>
                      </a:r>
                    </a:p>
                  </a:txBody>
                  <a:tcPr anchor="ctr"/>
                </a:tc>
                <a:tc>
                  <a:txBody>
                    <a:bodyPr/>
                    <a:lstStyle/>
                    <a:p>
                      <a:pPr algn="ctr"/>
                      <a:r>
                        <a:rPr lang="es-ES" sz="1000" dirty="0"/>
                        <a:t>SI</a:t>
                      </a:r>
                    </a:p>
                  </a:txBody>
                  <a:tcPr anchor="ctr"/>
                </a:tc>
                <a:tc>
                  <a:txBody>
                    <a:bodyPr/>
                    <a:lstStyle/>
                    <a:p>
                      <a:pPr algn="ctr"/>
                      <a:r>
                        <a:rPr lang="es-ES" sz="1000" dirty="0"/>
                        <a:t>SI</a:t>
                      </a:r>
                    </a:p>
                  </a:txBody>
                  <a:tcPr anchor="ctr"/>
                </a:tc>
                <a:tc>
                  <a:txBody>
                    <a:bodyPr/>
                    <a:lstStyle/>
                    <a:p>
                      <a:pPr algn="ctr"/>
                      <a:r>
                        <a:rPr lang="es-ES" sz="1000" dirty="0"/>
                        <a:t>IMPORTA GBXML DIRECTAMENTE DESDE BIM. VERSIÓN GRATUITA DE SKETCHUP COMPATIBLE</a:t>
                      </a:r>
                    </a:p>
                  </a:txBody>
                  <a:tcPr anchor="ctr"/>
                </a:tc>
                <a:extLst>
                  <a:ext uri="{0D108BD9-81ED-4DB2-BD59-A6C34878D82A}">
                    <a16:rowId xmlns:a16="http://schemas.microsoft.com/office/drawing/2014/main" val="1677026788"/>
                  </a:ext>
                </a:extLst>
              </a:tr>
              <a:tr h="871828">
                <a:tc>
                  <a:txBody>
                    <a:bodyPr/>
                    <a:lstStyle/>
                    <a:p>
                      <a:pPr algn="ctr"/>
                      <a:r>
                        <a:rPr lang="es-ES" sz="1000" dirty="0"/>
                        <a:t>TEKTON3D</a:t>
                      </a:r>
                    </a:p>
                  </a:txBody>
                  <a:tcPr anchor="ctr"/>
                </a:tc>
                <a:tc>
                  <a:txBody>
                    <a:bodyPr/>
                    <a:lstStyle/>
                    <a:p>
                      <a:pPr algn="ctr"/>
                      <a:r>
                        <a:rPr lang="es-ES" sz="1000" dirty="0"/>
                        <a:t>XML PROPIO</a:t>
                      </a:r>
                    </a:p>
                  </a:txBody>
                  <a:tcPr anchor="ct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lang="es-ES" sz="1000" dirty="0"/>
                        <a:t>ENERGY +</a:t>
                      </a:r>
                    </a:p>
                    <a:p>
                      <a:pPr algn="ctr"/>
                      <a:endParaRPr lang="es-ES" sz="1000" dirty="0"/>
                    </a:p>
                  </a:txBody>
                  <a:tcPr anchor="ctr"/>
                </a:tc>
                <a:tc>
                  <a:txBody>
                    <a:bodyPr/>
                    <a:lstStyle/>
                    <a:p>
                      <a:pPr algn="ctr"/>
                      <a:r>
                        <a:rPr lang="es-ES" sz="1000" dirty="0"/>
                        <a:t>PROPIO</a:t>
                      </a:r>
                    </a:p>
                  </a:txBody>
                  <a:tcPr anchor="ctr"/>
                </a:tc>
                <a:tc>
                  <a:txBody>
                    <a:bodyPr/>
                    <a:lstStyle/>
                    <a:p>
                      <a:pPr algn="ctr"/>
                      <a:r>
                        <a:rPr lang="es-ES" sz="1000" dirty="0"/>
                        <a:t>NO</a:t>
                      </a:r>
                    </a:p>
                  </a:txBody>
                  <a:tcPr anchor="ctr"/>
                </a:tc>
                <a:tc>
                  <a:txBody>
                    <a:bodyPr/>
                    <a:lstStyle/>
                    <a:p>
                      <a:pPr algn="ctr"/>
                      <a:r>
                        <a:rPr lang="es-ES" sz="1000" dirty="0"/>
                        <a:t>SI</a:t>
                      </a:r>
                    </a:p>
                  </a:txBody>
                  <a:tcPr anchor="ctr"/>
                </a:tc>
                <a:tc>
                  <a:txBody>
                    <a:bodyPr/>
                    <a:lstStyle/>
                    <a:p>
                      <a:pPr algn="ctr"/>
                      <a:r>
                        <a:rPr lang="es-ES" sz="1000" dirty="0"/>
                        <a:t>NO</a:t>
                      </a:r>
                    </a:p>
                  </a:txBody>
                  <a:tcPr anchor="ctr"/>
                </a:tc>
                <a:tc>
                  <a:txBody>
                    <a:bodyPr/>
                    <a:lstStyle/>
                    <a:p>
                      <a:pPr algn="ctr"/>
                      <a:r>
                        <a:rPr lang="es-ES" sz="1000" dirty="0"/>
                        <a:t>INTEGRADO EN SOFTWARE DE CÁLCULO DE INSTALACIONES TEKTON3D</a:t>
                      </a:r>
                    </a:p>
                  </a:txBody>
                  <a:tcPr anchor="ctr"/>
                </a:tc>
                <a:extLst>
                  <a:ext uri="{0D108BD9-81ED-4DB2-BD59-A6C34878D82A}">
                    <a16:rowId xmlns:a16="http://schemas.microsoft.com/office/drawing/2014/main" val="4112837481"/>
                  </a:ext>
                </a:extLst>
              </a:tr>
            </a:tbl>
          </a:graphicData>
        </a:graphic>
      </p:graphicFrame>
      <p:sp>
        <p:nvSpPr>
          <p:cNvPr id="3" name="CuadroTexto 2">
            <a:extLst>
              <a:ext uri="{FF2B5EF4-FFF2-40B4-BE49-F238E27FC236}">
                <a16:creationId xmlns:a16="http://schemas.microsoft.com/office/drawing/2014/main" id="{A779FAFC-72CA-90DC-7A6D-C1C7FE9458BB}"/>
              </a:ext>
            </a:extLst>
          </p:cNvPr>
          <p:cNvSpPr txBox="1"/>
          <p:nvPr/>
        </p:nvSpPr>
        <p:spPr>
          <a:xfrm>
            <a:off x="226496" y="4692208"/>
            <a:ext cx="3672408" cy="369332"/>
          </a:xfrm>
          <a:prstGeom prst="rect">
            <a:avLst/>
          </a:prstGeom>
          <a:noFill/>
        </p:spPr>
        <p:txBody>
          <a:bodyPr wrap="square" rtlCol="0">
            <a:spAutoFit/>
          </a:bodyPr>
          <a:lstStyle/>
          <a:p>
            <a:r>
              <a:rPr lang="es-ES" dirty="0"/>
              <a:t>PROGRAMAS OPCIÓN GENERAL</a:t>
            </a:r>
          </a:p>
        </p:txBody>
      </p:sp>
    </p:spTree>
    <p:extLst>
      <p:ext uri="{BB962C8B-B14F-4D97-AF65-F5344CB8AC3E}">
        <p14:creationId xmlns:p14="http://schemas.microsoft.com/office/powerpoint/2010/main" val="1809668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5F1A7FA-B476-38FB-A9B6-D8A82B2A5AA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8593" y="828676"/>
            <a:ext cx="4207670" cy="2050256"/>
          </a:xfrm>
          <a:prstGeom prst="rect">
            <a:avLst/>
          </a:prstGeom>
        </p:spPr>
      </p:pic>
      <p:sp>
        <p:nvSpPr>
          <p:cNvPr id="6" name="CuadroTexto 5">
            <a:extLst>
              <a:ext uri="{FF2B5EF4-FFF2-40B4-BE49-F238E27FC236}">
                <a16:creationId xmlns:a16="http://schemas.microsoft.com/office/drawing/2014/main" id="{459DE8EB-4099-B83A-9C0D-7A440A7804C8}"/>
              </a:ext>
            </a:extLst>
          </p:cNvPr>
          <p:cNvSpPr txBox="1"/>
          <p:nvPr/>
        </p:nvSpPr>
        <p:spPr>
          <a:xfrm>
            <a:off x="4386262" y="100950"/>
            <a:ext cx="4643438" cy="4247317"/>
          </a:xfrm>
          <a:prstGeom prst="rect">
            <a:avLst/>
          </a:prstGeom>
          <a:noFill/>
        </p:spPr>
        <p:txBody>
          <a:bodyPr wrap="square">
            <a:spAutoFit/>
          </a:bodyPr>
          <a:lstStyle/>
          <a:p>
            <a:r>
              <a:rPr lang="es-ES" dirty="0"/>
              <a:t>HE-4:</a:t>
            </a:r>
          </a:p>
          <a:p>
            <a:endParaRPr lang="es-ES" dirty="0"/>
          </a:p>
          <a:p>
            <a:r>
              <a:rPr lang="es-ES" dirty="0"/>
              <a:t>1- Se considera renovable: biomasa, solar térmica, solar fotovoltaica y cualquier bomba de calor eléctrica con un rendimiento </a:t>
            </a:r>
            <a:r>
              <a:rPr lang="es-ES" dirty="0" err="1"/>
              <a:t>SCOPdhw</a:t>
            </a:r>
            <a:r>
              <a:rPr lang="es-ES" dirty="0"/>
              <a:t> superior a 2,5  o 1,15 si es a combustible fósil.</a:t>
            </a:r>
          </a:p>
          <a:p>
            <a:endParaRPr lang="es-ES" dirty="0"/>
          </a:p>
          <a:p>
            <a:r>
              <a:rPr lang="es-ES" dirty="0"/>
              <a:t>2- A partir de </a:t>
            </a:r>
            <a:r>
              <a:rPr lang="es-ES" dirty="0" err="1"/>
              <a:t>SCOPdhw</a:t>
            </a:r>
            <a:r>
              <a:rPr lang="es-ES" dirty="0"/>
              <a:t> se puede obtener el % de energía renovable de esa instalación.</a:t>
            </a:r>
          </a:p>
          <a:p>
            <a:endParaRPr lang="es-ES" dirty="0"/>
          </a:p>
          <a:p>
            <a:r>
              <a:rPr lang="es-ES" dirty="0"/>
              <a:t>3- El % de energía usable debe ser del 60% cuando haya menos de 5000 l/d y 70% en otros casos y en piscinas cubiertas.</a:t>
            </a:r>
          </a:p>
          <a:p>
            <a:endParaRPr lang="es-ES" dirty="0"/>
          </a:p>
          <a:p>
            <a:r>
              <a:rPr lang="es-ES" dirty="0"/>
              <a:t>4- Sólo se puede usar energía </a:t>
            </a:r>
            <a:r>
              <a:rPr lang="es-ES" dirty="0" err="1"/>
              <a:t>in-situ</a:t>
            </a:r>
            <a:r>
              <a:rPr lang="es-ES" dirty="0"/>
              <a:t> o biomasa</a:t>
            </a:r>
          </a:p>
        </p:txBody>
      </p:sp>
      <p:pic>
        <p:nvPicPr>
          <p:cNvPr id="7" name="Imagen 6">
            <a:extLst>
              <a:ext uri="{FF2B5EF4-FFF2-40B4-BE49-F238E27FC236}">
                <a16:creationId xmlns:a16="http://schemas.microsoft.com/office/drawing/2014/main" id="{1D4B2C66-B9C9-E395-DBC0-73D8A1C274D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8593" y="2878932"/>
            <a:ext cx="4207670" cy="845374"/>
          </a:xfrm>
          <a:prstGeom prst="rect">
            <a:avLst/>
          </a:prstGeom>
        </p:spPr>
      </p:pic>
    </p:spTree>
    <p:extLst>
      <p:ext uri="{BB962C8B-B14F-4D97-AF65-F5344CB8AC3E}">
        <p14:creationId xmlns:p14="http://schemas.microsoft.com/office/powerpoint/2010/main" val="4180742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8646AB3D-49FF-68AB-0111-748E34C8646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35830" y="721518"/>
            <a:ext cx="6819389" cy="3471864"/>
          </a:xfrm>
          <a:prstGeom prst="rect">
            <a:avLst/>
          </a:prstGeom>
        </p:spPr>
      </p:pic>
      <p:sp>
        <p:nvSpPr>
          <p:cNvPr id="6" name="CuadroTexto 5">
            <a:extLst>
              <a:ext uri="{FF2B5EF4-FFF2-40B4-BE49-F238E27FC236}">
                <a16:creationId xmlns:a16="http://schemas.microsoft.com/office/drawing/2014/main" id="{82A3D7F3-C00B-A406-CB49-48DE300DBBAD}"/>
              </a:ext>
            </a:extLst>
          </p:cNvPr>
          <p:cNvSpPr txBox="1"/>
          <p:nvPr/>
        </p:nvSpPr>
        <p:spPr>
          <a:xfrm>
            <a:off x="414338" y="286688"/>
            <a:ext cx="7593806" cy="369332"/>
          </a:xfrm>
          <a:prstGeom prst="rect">
            <a:avLst/>
          </a:prstGeom>
          <a:noFill/>
        </p:spPr>
        <p:txBody>
          <a:bodyPr wrap="square">
            <a:spAutoFit/>
          </a:bodyPr>
          <a:lstStyle/>
          <a:p>
            <a:r>
              <a:rPr lang="es-ES" dirty="0"/>
              <a:t>Lo primero es obtener el </a:t>
            </a:r>
            <a:r>
              <a:rPr lang="es-ES" dirty="0" err="1"/>
              <a:t>SCOPdhw</a:t>
            </a:r>
            <a:r>
              <a:rPr lang="es-ES" dirty="0"/>
              <a:t> de la tabla del fabricante.</a:t>
            </a:r>
          </a:p>
        </p:txBody>
      </p:sp>
      <p:sp>
        <p:nvSpPr>
          <p:cNvPr id="7" name="Rectángulo 6">
            <a:extLst>
              <a:ext uri="{FF2B5EF4-FFF2-40B4-BE49-F238E27FC236}">
                <a16:creationId xmlns:a16="http://schemas.microsoft.com/office/drawing/2014/main" id="{D5BBA02F-605C-33F4-54A0-2E2F55B8B673}"/>
              </a:ext>
            </a:extLst>
          </p:cNvPr>
          <p:cNvSpPr/>
          <p:nvPr/>
        </p:nvSpPr>
        <p:spPr>
          <a:xfrm>
            <a:off x="857250" y="3757612"/>
            <a:ext cx="7000875" cy="4357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spTree>
    <p:extLst>
      <p:ext uri="{BB962C8B-B14F-4D97-AF65-F5344CB8AC3E}">
        <p14:creationId xmlns:p14="http://schemas.microsoft.com/office/powerpoint/2010/main" val="41876819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9AB27C8-4936-63E4-A821-A72A915C47E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80214" y="475774"/>
            <a:ext cx="6983573" cy="3464720"/>
          </a:xfrm>
          <a:prstGeom prst="rect">
            <a:avLst/>
          </a:prstGeom>
        </p:spPr>
      </p:pic>
      <p:sp>
        <p:nvSpPr>
          <p:cNvPr id="5" name="CuadroTexto 4">
            <a:extLst>
              <a:ext uri="{FF2B5EF4-FFF2-40B4-BE49-F238E27FC236}">
                <a16:creationId xmlns:a16="http://schemas.microsoft.com/office/drawing/2014/main" id="{F8E8AB26-4A70-7363-AB38-343ECB8C9BE1}"/>
              </a:ext>
            </a:extLst>
          </p:cNvPr>
          <p:cNvSpPr txBox="1"/>
          <p:nvPr/>
        </p:nvSpPr>
        <p:spPr>
          <a:xfrm>
            <a:off x="407194" y="129525"/>
            <a:ext cx="8458200" cy="369332"/>
          </a:xfrm>
          <a:prstGeom prst="rect">
            <a:avLst/>
          </a:prstGeom>
          <a:noFill/>
        </p:spPr>
        <p:txBody>
          <a:bodyPr wrap="square">
            <a:spAutoFit/>
          </a:bodyPr>
          <a:lstStyle/>
          <a:p>
            <a:r>
              <a:rPr lang="es-ES" dirty="0"/>
              <a:t>A partir de las siguientes fórmulas podremos hallar que % de energía es renovable</a:t>
            </a:r>
          </a:p>
        </p:txBody>
      </p:sp>
      <p:sp>
        <p:nvSpPr>
          <p:cNvPr id="7" name="CuadroTexto 6">
            <a:extLst>
              <a:ext uri="{FF2B5EF4-FFF2-40B4-BE49-F238E27FC236}">
                <a16:creationId xmlns:a16="http://schemas.microsoft.com/office/drawing/2014/main" id="{BC0EEAEE-E774-6C4A-2F0C-7770373329CE}"/>
              </a:ext>
            </a:extLst>
          </p:cNvPr>
          <p:cNvSpPr txBox="1"/>
          <p:nvPr/>
        </p:nvSpPr>
        <p:spPr>
          <a:xfrm>
            <a:off x="500063" y="3940493"/>
            <a:ext cx="8458200" cy="369332"/>
          </a:xfrm>
          <a:prstGeom prst="rect">
            <a:avLst/>
          </a:prstGeom>
          <a:noFill/>
        </p:spPr>
        <p:txBody>
          <a:bodyPr wrap="square">
            <a:spAutoFit/>
          </a:bodyPr>
          <a:lstStyle/>
          <a:p>
            <a:r>
              <a:rPr lang="es-ES" dirty="0"/>
              <a:t>Al superar en todos los casos el 70% estos equipos se pueden usar en todo caso.</a:t>
            </a:r>
          </a:p>
        </p:txBody>
      </p:sp>
    </p:spTree>
    <p:extLst>
      <p:ext uri="{BB962C8B-B14F-4D97-AF65-F5344CB8AC3E}">
        <p14:creationId xmlns:p14="http://schemas.microsoft.com/office/powerpoint/2010/main" val="10503743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4C7A1B8-CA38-2358-B1C4-E129C6BE8AF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9922" t="13333" r="15937" b="25417"/>
          <a:stretch/>
        </p:blipFill>
        <p:spPr>
          <a:xfrm>
            <a:off x="135731" y="750094"/>
            <a:ext cx="4200525" cy="2673062"/>
          </a:xfrm>
          <a:prstGeom prst="rect">
            <a:avLst/>
          </a:prstGeom>
        </p:spPr>
      </p:pic>
      <p:sp>
        <p:nvSpPr>
          <p:cNvPr id="6" name="CuadroTexto 5">
            <a:extLst>
              <a:ext uri="{FF2B5EF4-FFF2-40B4-BE49-F238E27FC236}">
                <a16:creationId xmlns:a16="http://schemas.microsoft.com/office/drawing/2014/main" id="{C2EA9A62-91B5-5E00-3E8A-D07A6652D968}"/>
              </a:ext>
            </a:extLst>
          </p:cNvPr>
          <p:cNvSpPr txBox="1"/>
          <p:nvPr/>
        </p:nvSpPr>
        <p:spPr>
          <a:xfrm>
            <a:off x="4386262" y="100950"/>
            <a:ext cx="4643438" cy="3970318"/>
          </a:xfrm>
          <a:prstGeom prst="rect">
            <a:avLst/>
          </a:prstGeom>
          <a:noFill/>
        </p:spPr>
        <p:txBody>
          <a:bodyPr wrap="square">
            <a:spAutoFit/>
          </a:bodyPr>
          <a:lstStyle/>
          <a:p>
            <a:r>
              <a:rPr lang="es-ES" dirty="0"/>
              <a:t>HE-4:</a:t>
            </a:r>
          </a:p>
          <a:p>
            <a:endParaRPr lang="es-ES" dirty="0"/>
          </a:p>
          <a:p>
            <a:r>
              <a:rPr lang="es-ES" dirty="0"/>
              <a:t>1- Para saber cuanta agua caliente consume nuestro edificio tenemos que sumar la cantidad de ocupantes que tiene</a:t>
            </a:r>
          </a:p>
          <a:p>
            <a:endParaRPr lang="es-ES" dirty="0"/>
          </a:p>
          <a:p>
            <a:r>
              <a:rPr lang="es-ES" dirty="0"/>
              <a:t>2- Si es una vivienda los ocupantes lo determinamos de acuerdo al número de dormitorios</a:t>
            </a:r>
          </a:p>
          <a:p>
            <a:endParaRPr lang="es-ES" dirty="0"/>
          </a:p>
          <a:p>
            <a:r>
              <a:rPr lang="es-ES" dirty="0"/>
              <a:t>3- SÓLO SI EL ACS ESTÁ CENTRALIZADO en viviendas se puede reducir la demanda de ACS con los factores de centralización pero este tipo de instalaciones cada vez está más en desuso.</a:t>
            </a:r>
          </a:p>
        </p:txBody>
      </p:sp>
    </p:spTree>
    <p:extLst>
      <p:ext uri="{BB962C8B-B14F-4D97-AF65-F5344CB8AC3E}">
        <p14:creationId xmlns:p14="http://schemas.microsoft.com/office/powerpoint/2010/main" val="5387353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C2EA9A62-91B5-5E00-3E8A-D07A6652D968}"/>
              </a:ext>
            </a:extLst>
          </p:cNvPr>
          <p:cNvSpPr txBox="1"/>
          <p:nvPr/>
        </p:nvSpPr>
        <p:spPr>
          <a:xfrm>
            <a:off x="4386262" y="100950"/>
            <a:ext cx="4643438" cy="3970318"/>
          </a:xfrm>
          <a:prstGeom prst="rect">
            <a:avLst/>
          </a:prstGeom>
          <a:noFill/>
        </p:spPr>
        <p:txBody>
          <a:bodyPr wrap="square">
            <a:spAutoFit/>
          </a:bodyPr>
          <a:lstStyle/>
          <a:p>
            <a:r>
              <a:rPr lang="es-ES" dirty="0"/>
              <a:t>HE-4:</a:t>
            </a:r>
          </a:p>
          <a:p>
            <a:endParaRPr lang="es-ES" dirty="0"/>
          </a:p>
          <a:p>
            <a:r>
              <a:rPr lang="es-ES" dirty="0"/>
              <a:t>1- Una vez sumados todos los ocupantes se multiplicarán por sus usos.</a:t>
            </a:r>
          </a:p>
          <a:p>
            <a:endParaRPr lang="es-ES" dirty="0"/>
          </a:p>
          <a:p>
            <a:r>
              <a:rPr lang="es-ES" dirty="0"/>
              <a:t>2- Hay que considerar sólo ocupantes reales, que vayan a hacer uso de instalaciones </a:t>
            </a:r>
          </a:p>
          <a:p>
            <a:endParaRPr lang="es-ES" dirty="0"/>
          </a:p>
          <a:p>
            <a:r>
              <a:rPr lang="es-ES" dirty="0"/>
              <a:t>3- Hay que multiplicar usos por cada estancia, no por el edificio entero, estancia a estancia.</a:t>
            </a:r>
          </a:p>
          <a:p>
            <a:endParaRPr lang="es-ES" dirty="0"/>
          </a:p>
          <a:p>
            <a:r>
              <a:rPr lang="es-ES" dirty="0"/>
              <a:t>4- A destacar que son valores a 60ºC de temperatura, si la producción fuera a menor temperatura habría que subir los litros al día.</a:t>
            </a:r>
          </a:p>
        </p:txBody>
      </p:sp>
      <p:pic>
        <p:nvPicPr>
          <p:cNvPr id="4" name="Imagen 3">
            <a:extLst>
              <a:ext uri="{FF2B5EF4-FFF2-40B4-BE49-F238E27FC236}">
                <a16:creationId xmlns:a16="http://schemas.microsoft.com/office/drawing/2014/main" id="{B86CFC86-3C0A-3CB2-2283-D652DA259F16}"/>
              </a:ext>
            </a:extLst>
          </p:cNvPr>
          <p:cNvPicPr>
            <a:picLocks noChangeAspect="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0" y="279544"/>
            <a:ext cx="4413615" cy="3963844"/>
          </a:xfrm>
          <a:prstGeom prst="rect">
            <a:avLst/>
          </a:prstGeom>
        </p:spPr>
      </p:pic>
    </p:spTree>
    <p:extLst>
      <p:ext uri="{BB962C8B-B14F-4D97-AF65-F5344CB8AC3E}">
        <p14:creationId xmlns:p14="http://schemas.microsoft.com/office/powerpoint/2010/main" val="10107782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C2EA9A62-91B5-5E00-3E8A-D07A6652D968}"/>
              </a:ext>
            </a:extLst>
          </p:cNvPr>
          <p:cNvSpPr txBox="1"/>
          <p:nvPr/>
        </p:nvSpPr>
        <p:spPr>
          <a:xfrm>
            <a:off x="4386262" y="100950"/>
            <a:ext cx="4643438" cy="4247317"/>
          </a:xfrm>
          <a:prstGeom prst="rect">
            <a:avLst/>
          </a:prstGeom>
          <a:noFill/>
        </p:spPr>
        <p:txBody>
          <a:bodyPr wrap="square">
            <a:spAutoFit/>
          </a:bodyPr>
          <a:lstStyle/>
          <a:p>
            <a:r>
              <a:rPr lang="es-ES" dirty="0"/>
              <a:t>HE-5:</a:t>
            </a:r>
          </a:p>
          <a:p>
            <a:endParaRPr lang="es-ES" dirty="0"/>
          </a:p>
          <a:p>
            <a:r>
              <a:rPr lang="es-ES" dirty="0"/>
              <a:t>1- Ha cambiado mucho estos últimos años. Ha bajado de 3000 m2 mínimos a 1000 m2 mínimos y para cualquier uso, incluso vivienda.</a:t>
            </a:r>
          </a:p>
          <a:p>
            <a:endParaRPr lang="es-ES" dirty="0"/>
          </a:p>
          <a:p>
            <a:r>
              <a:rPr lang="es-ES" dirty="0"/>
              <a:t>2- En edificios renovable pasa igual</a:t>
            </a:r>
          </a:p>
          <a:p>
            <a:endParaRPr lang="es-ES" dirty="0"/>
          </a:p>
          <a:p>
            <a:r>
              <a:rPr lang="es-ES" dirty="0"/>
              <a:t>3- Se excluye sólo zonas exteriores, sótanos y zonas no habitable contabilizan en el cálculo</a:t>
            </a:r>
          </a:p>
          <a:p>
            <a:endParaRPr lang="es-ES" dirty="0"/>
          </a:p>
          <a:p>
            <a:r>
              <a:rPr lang="es-ES" dirty="0"/>
              <a:t>4- En edificios protegidos la exigencia puede bajar o incluso ser 0 pero se buscarán soluciones alternativas que asemejen a la producción necesaria.</a:t>
            </a:r>
          </a:p>
        </p:txBody>
      </p:sp>
      <p:pic>
        <p:nvPicPr>
          <p:cNvPr id="3" name="Imagen 2">
            <a:extLst>
              <a:ext uri="{FF2B5EF4-FFF2-40B4-BE49-F238E27FC236}">
                <a16:creationId xmlns:a16="http://schemas.microsoft.com/office/drawing/2014/main" id="{8DAD074F-B525-B386-7524-A0DE24898C41}"/>
              </a:ext>
            </a:extLst>
          </p:cNvPr>
          <p:cNvPicPr>
            <a:picLocks noChangeAspect="1"/>
          </p:cNvPicPr>
          <p:nvPr/>
        </p:nvPicPr>
        <p:blipFill rotWithShape="1">
          <a:blip r:embed="rId2"/>
          <a:srcRect l="32422" t="14584" r="16797" b="15000"/>
          <a:stretch/>
        </p:blipFill>
        <p:spPr>
          <a:xfrm>
            <a:off x="114301" y="100950"/>
            <a:ext cx="4308230" cy="3360420"/>
          </a:xfrm>
          <a:prstGeom prst="rect">
            <a:avLst/>
          </a:prstGeom>
        </p:spPr>
      </p:pic>
      <p:pic>
        <p:nvPicPr>
          <p:cNvPr id="7" name="Imagen 6">
            <a:extLst>
              <a:ext uri="{FF2B5EF4-FFF2-40B4-BE49-F238E27FC236}">
                <a16:creationId xmlns:a16="http://schemas.microsoft.com/office/drawing/2014/main" id="{E64B6E56-852E-7B38-795A-1EB8C2EAD7B6}"/>
              </a:ext>
            </a:extLst>
          </p:cNvPr>
          <p:cNvPicPr>
            <a:picLocks noChangeAspect="1"/>
          </p:cNvPicPr>
          <p:nvPr/>
        </p:nvPicPr>
        <p:blipFill rotWithShape="1">
          <a:blip r:embed="rId3"/>
          <a:srcRect l="25882" t="33595" r="10662" b="48627"/>
          <a:stretch/>
        </p:blipFill>
        <p:spPr>
          <a:xfrm>
            <a:off x="0" y="3461370"/>
            <a:ext cx="4386263" cy="691231"/>
          </a:xfrm>
          <a:prstGeom prst="rect">
            <a:avLst/>
          </a:prstGeom>
        </p:spPr>
      </p:pic>
    </p:spTree>
    <p:extLst>
      <p:ext uri="{BB962C8B-B14F-4D97-AF65-F5344CB8AC3E}">
        <p14:creationId xmlns:p14="http://schemas.microsoft.com/office/powerpoint/2010/main" val="2707757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C2EA9A62-91B5-5E00-3E8A-D07A6652D968}"/>
              </a:ext>
            </a:extLst>
          </p:cNvPr>
          <p:cNvSpPr txBox="1"/>
          <p:nvPr/>
        </p:nvSpPr>
        <p:spPr>
          <a:xfrm>
            <a:off x="4276166" y="100950"/>
            <a:ext cx="4787153" cy="4247317"/>
          </a:xfrm>
          <a:prstGeom prst="rect">
            <a:avLst/>
          </a:prstGeom>
          <a:noFill/>
        </p:spPr>
        <p:txBody>
          <a:bodyPr wrap="square">
            <a:spAutoFit/>
          </a:bodyPr>
          <a:lstStyle/>
          <a:p>
            <a:r>
              <a:rPr lang="es-ES" dirty="0"/>
              <a:t>HE-5:</a:t>
            </a:r>
          </a:p>
          <a:p>
            <a:endParaRPr lang="es-ES" dirty="0"/>
          </a:p>
          <a:p>
            <a:r>
              <a:rPr lang="es-ES" dirty="0"/>
              <a:t>1- Para calcular la potencia debemos de tener en cuenta la superficie construida total y de cubiertas.</a:t>
            </a:r>
          </a:p>
          <a:p>
            <a:endParaRPr lang="es-ES" dirty="0"/>
          </a:p>
          <a:p>
            <a:r>
              <a:rPr lang="es-ES" dirty="0"/>
              <a:t>2- EJEMPLO DE UN EDIFICIO:</a:t>
            </a:r>
          </a:p>
          <a:p>
            <a:r>
              <a:rPr lang="es-ES" dirty="0"/>
              <a:t>52 viviendas con 6000 m2 construidos y 1000m2 de cubiertas     F= 0.005  (residencial privado)</a:t>
            </a:r>
          </a:p>
          <a:p>
            <a:r>
              <a:rPr lang="es-ES" dirty="0"/>
              <a:t>La menor de P1 – P2</a:t>
            </a:r>
          </a:p>
          <a:p>
            <a:endParaRPr lang="es-ES" dirty="0"/>
          </a:p>
          <a:p>
            <a:r>
              <a:rPr lang="es-ES" dirty="0"/>
              <a:t>P1= 0,005 * 6000 = 30 kW</a:t>
            </a:r>
          </a:p>
          <a:p>
            <a:r>
              <a:rPr lang="es-ES" dirty="0"/>
              <a:t>P2 = 0,1*(0,5*1000) = 50 kW</a:t>
            </a:r>
          </a:p>
          <a:p>
            <a:endParaRPr lang="es-ES" dirty="0"/>
          </a:p>
          <a:p>
            <a:r>
              <a:rPr lang="es-ES" dirty="0"/>
              <a:t>La potencia mínima será de 30 kW (60 paneles)</a:t>
            </a:r>
          </a:p>
        </p:txBody>
      </p:sp>
      <p:pic>
        <p:nvPicPr>
          <p:cNvPr id="4" name="Imagen 3">
            <a:extLst>
              <a:ext uri="{FF2B5EF4-FFF2-40B4-BE49-F238E27FC236}">
                <a16:creationId xmlns:a16="http://schemas.microsoft.com/office/drawing/2014/main" id="{2958F4F9-7B17-80D5-91EF-90C67E8FCCC3}"/>
              </a:ext>
            </a:extLst>
          </p:cNvPr>
          <p:cNvPicPr>
            <a:picLocks noChangeAspect="1"/>
          </p:cNvPicPr>
          <p:nvPr/>
        </p:nvPicPr>
        <p:blipFill rotWithShape="1">
          <a:blip r:embed="rId2"/>
          <a:srcRect l="32031" t="17500" r="17188" b="11666"/>
          <a:stretch/>
        </p:blipFill>
        <p:spPr>
          <a:xfrm>
            <a:off x="0" y="365172"/>
            <a:ext cx="4288351" cy="3364706"/>
          </a:xfrm>
          <a:prstGeom prst="rect">
            <a:avLst/>
          </a:prstGeom>
        </p:spPr>
      </p:pic>
    </p:spTree>
    <p:extLst>
      <p:ext uri="{BB962C8B-B14F-4D97-AF65-F5344CB8AC3E}">
        <p14:creationId xmlns:p14="http://schemas.microsoft.com/office/powerpoint/2010/main" val="1270269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542D96D3-25AF-6355-E5C3-E7FE2CD16D4A}"/>
              </a:ext>
            </a:extLst>
          </p:cNvPr>
          <p:cNvPicPr>
            <a:picLocks noChangeAspect="1"/>
          </p:cNvPicPr>
          <p:nvPr/>
        </p:nvPicPr>
        <p:blipFill rotWithShape="1">
          <a:blip r:embed="rId2"/>
          <a:srcRect l="33529" t="14902" r="19118" b="15817"/>
          <a:stretch/>
        </p:blipFill>
        <p:spPr>
          <a:xfrm>
            <a:off x="80682" y="306946"/>
            <a:ext cx="4195484" cy="3452807"/>
          </a:xfrm>
          <a:prstGeom prst="rect">
            <a:avLst/>
          </a:prstGeom>
        </p:spPr>
      </p:pic>
      <p:sp>
        <p:nvSpPr>
          <p:cNvPr id="5" name="CuadroTexto 4">
            <a:extLst>
              <a:ext uri="{FF2B5EF4-FFF2-40B4-BE49-F238E27FC236}">
                <a16:creationId xmlns:a16="http://schemas.microsoft.com/office/drawing/2014/main" id="{3D6448AA-27F5-8648-AB01-648894A85202}"/>
              </a:ext>
            </a:extLst>
          </p:cNvPr>
          <p:cNvSpPr txBox="1"/>
          <p:nvPr/>
        </p:nvSpPr>
        <p:spPr>
          <a:xfrm>
            <a:off x="4276166" y="100951"/>
            <a:ext cx="4787153" cy="3139321"/>
          </a:xfrm>
          <a:prstGeom prst="rect">
            <a:avLst/>
          </a:prstGeom>
          <a:noFill/>
        </p:spPr>
        <p:txBody>
          <a:bodyPr wrap="square">
            <a:spAutoFit/>
          </a:bodyPr>
          <a:lstStyle/>
          <a:p>
            <a:r>
              <a:rPr lang="es-ES" dirty="0"/>
              <a:t>HE-6:</a:t>
            </a:r>
          </a:p>
          <a:p>
            <a:endParaRPr lang="es-ES" dirty="0"/>
          </a:p>
          <a:p>
            <a:r>
              <a:rPr lang="es-ES" dirty="0"/>
              <a:t>1- Debemos poner puntos de carga para vehículo eléctrico para todos los edificios, incluso en los existentes que rehabilitemos, en los casos que se recogen en la normativa.</a:t>
            </a:r>
          </a:p>
          <a:p>
            <a:endParaRPr lang="es-ES" dirty="0"/>
          </a:p>
          <a:p>
            <a:endParaRPr lang="es-ES" dirty="0"/>
          </a:p>
          <a:p>
            <a:r>
              <a:rPr lang="es-ES" dirty="0"/>
              <a:t>2- No especifica potencia mínima, ni tipo de enchufe, ni método de cobro, sólo la cantidad de puntos por número y tipo de plazas</a:t>
            </a:r>
          </a:p>
        </p:txBody>
      </p:sp>
    </p:spTree>
    <p:extLst>
      <p:ext uri="{BB962C8B-B14F-4D97-AF65-F5344CB8AC3E}">
        <p14:creationId xmlns:p14="http://schemas.microsoft.com/office/powerpoint/2010/main" val="40387861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2106523-57F0-C000-F99A-12704733566D}"/>
              </a:ext>
            </a:extLst>
          </p:cNvPr>
          <p:cNvSpPr txBox="1"/>
          <p:nvPr/>
        </p:nvSpPr>
        <p:spPr>
          <a:xfrm>
            <a:off x="4276164" y="234998"/>
            <a:ext cx="4572000" cy="3831818"/>
          </a:xfrm>
          <a:prstGeom prst="rect">
            <a:avLst/>
          </a:prstGeom>
          <a:noFill/>
        </p:spPr>
        <p:txBody>
          <a:bodyPr wrap="square">
            <a:spAutoFit/>
          </a:bodyPr>
          <a:lstStyle/>
          <a:p>
            <a:pPr algn="r"/>
            <a:r>
              <a:rPr lang="es-ES" sz="1350" dirty="0"/>
              <a:t>¿ USOS DE LA CERTIFICACIÓN ENERGÉTICA?</a:t>
            </a:r>
          </a:p>
          <a:p>
            <a:pPr algn="r"/>
            <a:r>
              <a:rPr lang="es-ES" sz="1350" dirty="0"/>
              <a:t> Ayudas y justificaciones de mejoras energética en España.</a:t>
            </a:r>
          </a:p>
          <a:p>
            <a:pPr algn="r"/>
            <a:endParaRPr lang="es-ES" sz="1350" dirty="0"/>
          </a:p>
          <a:p>
            <a:pPr algn="r"/>
            <a:endParaRPr lang="es-ES" sz="1350" dirty="0"/>
          </a:p>
          <a:p>
            <a:pPr algn="r"/>
            <a:endParaRPr lang="es-ES" sz="1350" dirty="0"/>
          </a:p>
          <a:p>
            <a:pPr algn="r"/>
            <a:r>
              <a:rPr lang="es-ES" sz="1350" dirty="0"/>
              <a:t>1- AYUDAS DE EFICIENCIA ENERGÉTICA</a:t>
            </a:r>
          </a:p>
          <a:p>
            <a:pPr algn="r"/>
            <a:endParaRPr lang="es-ES" sz="1350" dirty="0"/>
          </a:p>
          <a:p>
            <a:pPr algn="r"/>
            <a:r>
              <a:rPr lang="es-ES" sz="1350" dirty="0"/>
              <a:t>Como veremos TODAS las ayudas de eficiencia energética en edificios obligan a alcanzar un mínimo de mejora en Consumo (HE-0) y Demanda (HE-1) para poder alcanzar las ayudas</a:t>
            </a:r>
          </a:p>
          <a:p>
            <a:pPr algn="r"/>
            <a:endParaRPr lang="es-ES" sz="1350" dirty="0"/>
          </a:p>
          <a:p>
            <a:pPr algn="r"/>
            <a:endParaRPr lang="es-ES" sz="1350" dirty="0"/>
          </a:p>
          <a:p>
            <a:pPr algn="r"/>
            <a:r>
              <a:rPr lang="es-ES" sz="1350" dirty="0"/>
              <a:t>2- JUSTIFICACION DE DEDUCCIONES FISCALES</a:t>
            </a:r>
          </a:p>
          <a:p>
            <a:pPr algn="r"/>
            <a:endParaRPr lang="es-ES" sz="1350" dirty="0"/>
          </a:p>
          <a:p>
            <a:pPr algn="r"/>
            <a:r>
              <a:rPr lang="es-ES" sz="1350" dirty="0"/>
              <a:t>Desde el año 2021 La Agencia Tributaria ha empezado a aceptar que los particulares se desgraven los gastos en mejoras de edificios y la justificación también es a través de la certificación energética</a:t>
            </a:r>
          </a:p>
        </p:txBody>
      </p:sp>
    </p:spTree>
    <p:extLst>
      <p:ext uri="{BB962C8B-B14F-4D97-AF65-F5344CB8AC3E}">
        <p14:creationId xmlns:p14="http://schemas.microsoft.com/office/powerpoint/2010/main" val="26175641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lementos multimedia en línea 1" title="🔋🏡 Ayudas Next Generation para la mejora de la eficiencia energética en edificios y viviendas">
            <a:hlinkClick r:id="" action="ppaction://media"/>
            <a:extLst>
              <a:ext uri="{FF2B5EF4-FFF2-40B4-BE49-F238E27FC236}">
                <a16:creationId xmlns:a16="http://schemas.microsoft.com/office/drawing/2014/main" id="{A8B8FAEF-CFF5-0A53-FAF0-3BDB9A422624}"/>
              </a:ext>
            </a:extLst>
          </p:cNvPr>
          <p:cNvPicPr>
            <a:picLocks noRot="1" noChangeAspect="1"/>
          </p:cNvPicPr>
          <p:nvPr>
            <a:videoFile r:link="rId1"/>
          </p:nvPr>
        </p:nvPicPr>
        <p:blipFill>
          <a:blip r:embed="rId3"/>
          <a:stretch>
            <a:fillRect/>
          </a:stretch>
        </p:blipFill>
        <p:spPr>
          <a:xfrm>
            <a:off x="851647" y="103934"/>
            <a:ext cx="7440706" cy="4203999"/>
          </a:xfrm>
          <a:prstGeom prst="rect">
            <a:avLst/>
          </a:prstGeom>
        </p:spPr>
      </p:pic>
    </p:spTree>
    <p:extLst>
      <p:ext uri="{BB962C8B-B14F-4D97-AF65-F5344CB8AC3E}">
        <p14:creationId xmlns:p14="http://schemas.microsoft.com/office/powerpoint/2010/main" val="78955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Diferentes resultados en CE3 y CE3X vs. Calener">
            <a:extLst>
              <a:ext uri="{FF2B5EF4-FFF2-40B4-BE49-F238E27FC236}">
                <a16:creationId xmlns:a16="http://schemas.microsoft.com/office/drawing/2014/main" id="{32E019CB-A3C6-D504-C7CB-F9B929A3F0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96668"/>
            <a:ext cx="6048672" cy="4950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39191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lementos multimedia en línea 2" title="Fondos Next Generation. ¿Cómo benefician a las comunidades de vecinos?">
            <a:hlinkClick r:id="" action="ppaction://media"/>
            <a:extLst>
              <a:ext uri="{FF2B5EF4-FFF2-40B4-BE49-F238E27FC236}">
                <a16:creationId xmlns:a16="http://schemas.microsoft.com/office/drawing/2014/main" id="{1F3DCE6F-23D7-FCFB-83B3-5C680FA8835D}"/>
              </a:ext>
            </a:extLst>
          </p:cNvPr>
          <p:cNvPicPr>
            <a:picLocks noRot="1" noChangeAspect="1"/>
          </p:cNvPicPr>
          <p:nvPr>
            <a:videoFile r:link="rId1"/>
          </p:nvPr>
        </p:nvPicPr>
        <p:blipFill>
          <a:blip r:embed="rId3"/>
          <a:stretch>
            <a:fillRect/>
          </a:stretch>
        </p:blipFill>
        <p:spPr>
          <a:xfrm>
            <a:off x="681318" y="56870"/>
            <a:ext cx="7602071" cy="4295170"/>
          </a:xfrm>
          <a:prstGeom prst="rect">
            <a:avLst/>
          </a:prstGeom>
        </p:spPr>
      </p:pic>
    </p:spTree>
    <p:extLst>
      <p:ext uri="{BB962C8B-B14F-4D97-AF65-F5344CB8AC3E}">
        <p14:creationId xmlns:p14="http://schemas.microsoft.com/office/powerpoint/2010/main" val="1868198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ubtítulo 1">
            <a:extLst>
              <a:ext uri="{FF2B5EF4-FFF2-40B4-BE49-F238E27FC236}">
                <a16:creationId xmlns:a16="http://schemas.microsoft.com/office/drawing/2014/main" id="{BCE018AC-6193-4E1C-B7AF-BD6E0CC73898}"/>
              </a:ext>
            </a:extLst>
          </p:cNvPr>
          <p:cNvSpPr txBox="1">
            <a:spLocks/>
          </p:cNvSpPr>
          <p:nvPr/>
        </p:nvSpPr>
        <p:spPr>
          <a:xfrm>
            <a:off x="564050" y="271110"/>
            <a:ext cx="7417687" cy="516642"/>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3600" b="1" dirty="0">
                <a:latin typeface="Montserrat Light" panose="00000400000000000000" pitchFamily="2" charset="0"/>
              </a:rPr>
              <a:t>PROGRAMA 3: REHAB. EDIFICIO</a:t>
            </a:r>
          </a:p>
        </p:txBody>
      </p:sp>
      <p:pic>
        <p:nvPicPr>
          <p:cNvPr id="6148" name="Picture 4" descr="Línea de eficiencia energética doméstica icono negro. Señal de mejora de la  casa ecológica inteligente. Pictograma de vector de energía alternativo.  Respetuoso con el medio ambiente Imagen Vector de stock - Alamy">
            <a:extLst>
              <a:ext uri="{FF2B5EF4-FFF2-40B4-BE49-F238E27FC236}">
                <a16:creationId xmlns:a16="http://schemas.microsoft.com/office/drawing/2014/main" id="{378A6735-11F2-4199-B6E9-6D9C0880BE8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477318" y="2749855"/>
            <a:ext cx="1440160" cy="1418793"/>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Icono DE Edificios DE Bajo Consumo Vector">
            <a:extLst>
              <a:ext uri="{FF2B5EF4-FFF2-40B4-BE49-F238E27FC236}">
                <a16:creationId xmlns:a16="http://schemas.microsoft.com/office/drawing/2014/main" id="{1717DBAB-B3C8-47D4-B42F-23310525773E}"/>
              </a:ext>
            </a:extLst>
          </p:cNvPr>
          <p:cNvPicPr>
            <a:picLocks noChangeAspect="1" noChangeArrowheads="1"/>
          </p:cNvPicPr>
          <p:nvPr/>
        </p:nvPicPr>
        <p:blipFill rotWithShape="1">
          <a:blip r:embed="rId3" cstate="print">
            <a:grayscl/>
            <a:extLst>
              <a:ext uri="{28A0092B-C50C-407E-A947-70E740481C1C}">
                <a14:useLocalDpi xmlns:a14="http://schemas.microsoft.com/office/drawing/2010/main" val="0"/>
              </a:ext>
            </a:extLst>
          </a:blip>
          <a:srcRect/>
          <a:stretch/>
        </p:blipFill>
        <p:spPr bwMode="auto">
          <a:xfrm>
            <a:off x="370816" y="918585"/>
            <a:ext cx="1653165" cy="1653165"/>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a:extLst>
              <a:ext uri="{FF2B5EF4-FFF2-40B4-BE49-F238E27FC236}">
                <a16:creationId xmlns:a16="http://schemas.microsoft.com/office/drawing/2014/main" id="{D2B32D93-5F1C-4D93-8620-E8EDAEE3E928}"/>
              </a:ext>
            </a:extLst>
          </p:cNvPr>
          <p:cNvPicPr>
            <a:picLocks noChangeAspect="1"/>
          </p:cNvPicPr>
          <p:nvPr/>
        </p:nvPicPr>
        <p:blipFill rotWithShape="1">
          <a:blip r:embed="rId4"/>
          <a:srcRect l="24801" t="29115" r="22438" b="19200"/>
          <a:stretch/>
        </p:blipFill>
        <p:spPr>
          <a:xfrm>
            <a:off x="2290250" y="806962"/>
            <a:ext cx="5832648" cy="3213852"/>
          </a:xfrm>
          <a:prstGeom prst="rect">
            <a:avLst/>
          </a:prstGeom>
        </p:spPr>
      </p:pic>
    </p:spTree>
    <p:extLst>
      <p:ext uri="{BB962C8B-B14F-4D97-AF65-F5344CB8AC3E}">
        <p14:creationId xmlns:p14="http://schemas.microsoft.com/office/powerpoint/2010/main" val="37414397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ubtítulo 1">
            <a:extLst>
              <a:ext uri="{FF2B5EF4-FFF2-40B4-BE49-F238E27FC236}">
                <a16:creationId xmlns:a16="http://schemas.microsoft.com/office/drawing/2014/main" id="{202E4077-27D0-4E17-B2F5-6B0B85B04818}"/>
              </a:ext>
            </a:extLst>
          </p:cNvPr>
          <p:cNvSpPr txBox="1">
            <a:spLocks/>
          </p:cNvSpPr>
          <p:nvPr/>
        </p:nvSpPr>
        <p:spPr>
          <a:xfrm>
            <a:off x="564050" y="271110"/>
            <a:ext cx="7417687" cy="516642"/>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3600" b="1" dirty="0">
                <a:latin typeface="Montserrat Light" panose="00000400000000000000" pitchFamily="2" charset="0"/>
              </a:rPr>
              <a:t>PROGRAMA 3: REHAB. EDIFICIO</a:t>
            </a:r>
          </a:p>
        </p:txBody>
      </p:sp>
      <p:pic>
        <p:nvPicPr>
          <p:cNvPr id="3" name="Imagen 2">
            <a:extLst>
              <a:ext uri="{FF2B5EF4-FFF2-40B4-BE49-F238E27FC236}">
                <a16:creationId xmlns:a16="http://schemas.microsoft.com/office/drawing/2014/main" id="{347CD3E7-ADC9-413C-8A99-7927D7D51DC4}"/>
              </a:ext>
            </a:extLst>
          </p:cNvPr>
          <p:cNvPicPr>
            <a:picLocks noChangeAspect="1"/>
          </p:cNvPicPr>
          <p:nvPr/>
        </p:nvPicPr>
        <p:blipFill rotWithShape="1">
          <a:blip r:embed="rId2"/>
          <a:srcRect l="24801" t="32772" r="22438" b="22000"/>
          <a:stretch/>
        </p:blipFill>
        <p:spPr>
          <a:xfrm>
            <a:off x="2534903" y="1076151"/>
            <a:ext cx="6278920" cy="3027556"/>
          </a:xfrm>
          <a:prstGeom prst="rect">
            <a:avLst/>
          </a:prstGeom>
        </p:spPr>
      </p:pic>
      <p:pic>
        <p:nvPicPr>
          <p:cNvPr id="34" name="Picture 2" descr="Dinero - Iconos gratis de negocio">
            <a:extLst>
              <a:ext uri="{FF2B5EF4-FFF2-40B4-BE49-F238E27FC236}">
                <a16:creationId xmlns:a16="http://schemas.microsoft.com/office/drawing/2014/main" id="{AEC239A7-25D5-4FE8-AA31-FC32FDD4E7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1" y="992614"/>
            <a:ext cx="1767257" cy="176725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Icono Dinero, dólar Gratis - Icon-Icons.com">
            <a:extLst>
              <a:ext uri="{FF2B5EF4-FFF2-40B4-BE49-F238E27FC236}">
                <a16:creationId xmlns:a16="http://schemas.microsoft.com/office/drawing/2014/main" id="{667DB2B9-3BEC-48E5-858A-6E03D8F9BA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262" y="2571750"/>
            <a:ext cx="1879512" cy="1879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32337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ubtítulo 1">
            <a:extLst>
              <a:ext uri="{FF2B5EF4-FFF2-40B4-BE49-F238E27FC236}">
                <a16:creationId xmlns:a16="http://schemas.microsoft.com/office/drawing/2014/main" id="{2E652757-FABE-4C92-9D43-689ED45BD874}"/>
              </a:ext>
            </a:extLst>
          </p:cNvPr>
          <p:cNvSpPr txBox="1">
            <a:spLocks/>
          </p:cNvSpPr>
          <p:nvPr/>
        </p:nvSpPr>
        <p:spPr>
          <a:xfrm>
            <a:off x="564050" y="271110"/>
            <a:ext cx="7417687" cy="516642"/>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3600" b="1" dirty="0">
                <a:latin typeface="Montserrat Light" panose="00000400000000000000" pitchFamily="2" charset="0"/>
              </a:rPr>
              <a:t>PROGRAMA 3: REHAB. EDIFICIO</a:t>
            </a:r>
          </a:p>
        </p:txBody>
      </p:sp>
      <p:pic>
        <p:nvPicPr>
          <p:cNvPr id="34" name="Imagen 33">
            <a:extLst>
              <a:ext uri="{FF2B5EF4-FFF2-40B4-BE49-F238E27FC236}">
                <a16:creationId xmlns:a16="http://schemas.microsoft.com/office/drawing/2014/main" id="{E2683FB9-43E9-4F46-B9F8-FE2569D6E3C9}"/>
              </a:ext>
            </a:extLst>
          </p:cNvPr>
          <p:cNvPicPr>
            <a:picLocks noChangeAspect="1"/>
          </p:cNvPicPr>
          <p:nvPr/>
        </p:nvPicPr>
        <p:blipFill rotWithShape="1">
          <a:blip r:embed="rId2"/>
          <a:srcRect l="26375" t="53574" r="22438" b="29000"/>
          <a:stretch/>
        </p:blipFill>
        <p:spPr>
          <a:xfrm>
            <a:off x="3063594" y="3113232"/>
            <a:ext cx="5725217" cy="1096360"/>
          </a:xfrm>
          <a:prstGeom prst="rect">
            <a:avLst/>
          </a:prstGeom>
        </p:spPr>
      </p:pic>
      <p:pic>
        <p:nvPicPr>
          <p:cNvPr id="8194" name="Picture 2" descr="Vector Del Icono De La Onda Línea Símbolo De La Onda De Agua Ilustración  del Vector - Ilustración de negro, aislado: 113716185">
            <a:extLst>
              <a:ext uri="{FF2B5EF4-FFF2-40B4-BE49-F238E27FC236}">
                <a16:creationId xmlns:a16="http://schemas.microsoft.com/office/drawing/2014/main" id="{38E0894B-B74A-4351-B7EB-D8F462EF382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51521" y="3199406"/>
            <a:ext cx="1451063" cy="109635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cono Peligro, triángulo Gratis - Icon-Icons.com">
            <a:extLst>
              <a:ext uri="{FF2B5EF4-FFF2-40B4-BE49-F238E27FC236}">
                <a16:creationId xmlns:a16="http://schemas.microsoft.com/office/drawing/2014/main" id="{A3CDA173-9A21-4DC2-9DE5-760BE781308C}"/>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896684" y="3196686"/>
            <a:ext cx="1166910" cy="1096360"/>
          </a:xfrm>
          <a:prstGeom prst="rect">
            <a:avLst/>
          </a:prstGeom>
          <a:noFill/>
          <a:extLst>
            <a:ext uri="{909E8E84-426E-40DD-AFC4-6F175D3DCCD1}">
              <a14:hiddenFill xmlns:a14="http://schemas.microsoft.com/office/drawing/2010/main">
                <a:solidFill>
                  <a:srgbClr val="FFFFFF"/>
                </a:solidFill>
              </a14:hiddenFill>
            </a:ext>
          </a:extLst>
        </p:spPr>
      </p:pic>
      <p:pic>
        <p:nvPicPr>
          <p:cNvPr id="35" name="Imagen 34">
            <a:extLst>
              <a:ext uri="{FF2B5EF4-FFF2-40B4-BE49-F238E27FC236}">
                <a16:creationId xmlns:a16="http://schemas.microsoft.com/office/drawing/2014/main" id="{493422E0-1B2C-471C-94C6-8CF5B3EED3A5}"/>
              </a:ext>
            </a:extLst>
          </p:cNvPr>
          <p:cNvPicPr>
            <a:picLocks noChangeAspect="1"/>
          </p:cNvPicPr>
          <p:nvPr/>
        </p:nvPicPr>
        <p:blipFill rotWithShape="1">
          <a:blip r:embed="rId5"/>
          <a:srcRect l="26375" t="34715" r="21650" b="38018"/>
          <a:stretch/>
        </p:blipFill>
        <p:spPr>
          <a:xfrm>
            <a:off x="3002348" y="933909"/>
            <a:ext cx="5847708" cy="1725634"/>
          </a:xfrm>
          <a:prstGeom prst="rect">
            <a:avLst/>
          </a:prstGeom>
        </p:spPr>
      </p:pic>
      <p:pic>
        <p:nvPicPr>
          <p:cNvPr id="8198" name="Picture 6" descr="Icono La ley Gratis - Icon-Icons.com">
            <a:extLst>
              <a:ext uri="{FF2B5EF4-FFF2-40B4-BE49-F238E27FC236}">
                <a16:creationId xmlns:a16="http://schemas.microsoft.com/office/drawing/2014/main" id="{9AC99988-D97A-45DA-BF5C-E26714603E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4822" y="987129"/>
            <a:ext cx="1416795" cy="1619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7773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ubtítulo 1">
            <a:extLst>
              <a:ext uri="{FF2B5EF4-FFF2-40B4-BE49-F238E27FC236}">
                <a16:creationId xmlns:a16="http://schemas.microsoft.com/office/drawing/2014/main" id="{FFAF9CA1-51B1-4B39-85CF-3269ECCD5F4E}"/>
              </a:ext>
            </a:extLst>
          </p:cNvPr>
          <p:cNvSpPr txBox="1">
            <a:spLocks/>
          </p:cNvSpPr>
          <p:nvPr/>
        </p:nvSpPr>
        <p:spPr>
          <a:xfrm>
            <a:off x="564050" y="271110"/>
            <a:ext cx="7417687" cy="516642"/>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3600" b="1" dirty="0">
                <a:latin typeface="Montserrat Light" panose="00000400000000000000" pitchFamily="2" charset="0"/>
              </a:rPr>
              <a:t>PROGRAMA 3: REHAB. EDIFICIO</a:t>
            </a:r>
          </a:p>
        </p:txBody>
      </p:sp>
      <p:pic>
        <p:nvPicPr>
          <p:cNvPr id="3" name="Imagen 2">
            <a:extLst>
              <a:ext uri="{FF2B5EF4-FFF2-40B4-BE49-F238E27FC236}">
                <a16:creationId xmlns:a16="http://schemas.microsoft.com/office/drawing/2014/main" id="{582294EE-0AFE-48FA-B83A-F80F72D7D6B6}"/>
              </a:ext>
            </a:extLst>
          </p:cNvPr>
          <p:cNvPicPr>
            <a:picLocks noChangeAspect="1"/>
          </p:cNvPicPr>
          <p:nvPr/>
        </p:nvPicPr>
        <p:blipFill rotWithShape="1">
          <a:blip r:embed="rId2"/>
          <a:srcRect l="23226" t="37944" r="14042" b="22001"/>
          <a:stretch/>
        </p:blipFill>
        <p:spPr>
          <a:xfrm>
            <a:off x="2760332" y="740118"/>
            <a:ext cx="5099649" cy="1831632"/>
          </a:xfrm>
          <a:prstGeom prst="rect">
            <a:avLst/>
          </a:prstGeom>
        </p:spPr>
      </p:pic>
      <p:sp>
        <p:nvSpPr>
          <p:cNvPr id="4" name="AutoShape 2" descr="Símbolo, Arte, Negro, Icono, Columnas Imagen Vectorial de © Anthonycz  #22289803 | Depositphotos">
            <a:extLst>
              <a:ext uri="{FF2B5EF4-FFF2-40B4-BE49-F238E27FC236}">
                <a16:creationId xmlns:a16="http://schemas.microsoft.com/office/drawing/2014/main" id="{77086966-5FCD-42BB-8E67-88D88A817699}"/>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8" name="Imagen 7">
            <a:extLst>
              <a:ext uri="{FF2B5EF4-FFF2-40B4-BE49-F238E27FC236}">
                <a16:creationId xmlns:a16="http://schemas.microsoft.com/office/drawing/2014/main" id="{A99624CE-3F47-4561-B1D1-7E6E37FF0B73}"/>
              </a:ext>
            </a:extLst>
          </p:cNvPr>
          <p:cNvPicPr>
            <a:picLocks noChangeAspect="1"/>
          </p:cNvPicPr>
          <p:nvPr/>
        </p:nvPicPr>
        <p:blipFill rotWithShape="1">
          <a:blip r:embed="rId3"/>
          <a:srcRect l="66537" t="25772" r="10626" b="31489"/>
          <a:stretch/>
        </p:blipFill>
        <p:spPr>
          <a:xfrm>
            <a:off x="633934" y="798398"/>
            <a:ext cx="1584176" cy="1667659"/>
          </a:xfrm>
          <a:prstGeom prst="rect">
            <a:avLst/>
          </a:prstGeom>
        </p:spPr>
      </p:pic>
      <p:pic>
        <p:nvPicPr>
          <p:cNvPr id="34" name="Imagen 33">
            <a:extLst>
              <a:ext uri="{FF2B5EF4-FFF2-40B4-BE49-F238E27FC236}">
                <a16:creationId xmlns:a16="http://schemas.microsoft.com/office/drawing/2014/main" id="{0EA93E97-B788-4623-976B-F3C3BF61A0E7}"/>
              </a:ext>
            </a:extLst>
          </p:cNvPr>
          <p:cNvPicPr>
            <a:picLocks noChangeAspect="1"/>
          </p:cNvPicPr>
          <p:nvPr/>
        </p:nvPicPr>
        <p:blipFill rotWithShape="1">
          <a:blip r:embed="rId4"/>
          <a:srcRect l="23032" t="44857" r="14042" b="15001"/>
          <a:stretch/>
        </p:blipFill>
        <p:spPr>
          <a:xfrm>
            <a:off x="2760333" y="2601221"/>
            <a:ext cx="5246966" cy="1882803"/>
          </a:xfrm>
          <a:prstGeom prst="rect">
            <a:avLst/>
          </a:prstGeom>
        </p:spPr>
      </p:pic>
      <p:pic>
        <p:nvPicPr>
          <p:cNvPr id="35" name="Picture 2" descr="Reloj de forma circular en dos icono gratuito | Iconos, Icono gratis, Iconos  para aplicaciones">
            <a:extLst>
              <a:ext uri="{FF2B5EF4-FFF2-40B4-BE49-F238E27FC236}">
                <a16:creationId xmlns:a16="http://schemas.microsoft.com/office/drawing/2014/main" id="{05045F45-C3CB-44AB-AAC5-72A3B3617C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933" y="2677445"/>
            <a:ext cx="1656184" cy="1656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00695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3960A62-B48F-47C6-BBB7-BD5490E0636A}"/>
              </a:ext>
            </a:extLst>
          </p:cNvPr>
          <p:cNvPicPr>
            <a:picLocks noChangeAspect="1"/>
          </p:cNvPicPr>
          <p:nvPr/>
        </p:nvPicPr>
        <p:blipFill rotWithShape="1">
          <a:blip r:embed="rId2"/>
          <a:srcRect l="22439" t="43000" r="12987" b="13601"/>
          <a:stretch/>
        </p:blipFill>
        <p:spPr>
          <a:xfrm>
            <a:off x="2989221" y="2223918"/>
            <a:ext cx="5904656" cy="2232248"/>
          </a:xfrm>
          <a:prstGeom prst="rect">
            <a:avLst/>
          </a:prstGeom>
        </p:spPr>
      </p:pic>
      <p:pic>
        <p:nvPicPr>
          <p:cNvPr id="12290" name="Picture 2" descr="Icono Libro Gratis - Icon-Icons.com">
            <a:extLst>
              <a:ext uri="{FF2B5EF4-FFF2-40B4-BE49-F238E27FC236}">
                <a16:creationId xmlns:a16="http://schemas.microsoft.com/office/drawing/2014/main" id="{B1701563-ABF5-435D-814B-94FDEC36C05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44934" y="2578597"/>
            <a:ext cx="1728193" cy="1877569"/>
          </a:xfrm>
          <a:prstGeom prst="rect">
            <a:avLst/>
          </a:prstGeom>
          <a:noFill/>
          <a:extLst>
            <a:ext uri="{909E8E84-426E-40DD-AFC4-6F175D3DCCD1}">
              <a14:hiddenFill xmlns:a14="http://schemas.microsoft.com/office/drawing/2010/main">
                <a:solidFill>
                  <a:srgbClr val="FFFFFF"/>
                </a:solidFill>
              </a14:hiddenFill>
            </a:ext>
          </a:extLst>
        </p:spPr>
      </p:pic>
      <p:sp>
        <p:nvSpPr>
          <p:cNvPr id="19" name="Subtítulo 1">
            <a:extLst>
              <a:ext uri="{FF2B5EF4-FFF2-40B4-BE49-F238E27FC236}">
                <a16:creationId xmlns:a16="http://schemas.microsoft.com/office/drawing/2014/main" id="{32863FE7-25A9-4513-88DF-E0F88DF1F3C1}"/>
              </a:ext>
            </a:extLst>
          </p:cNvPr>
          <p:cNvSpPr txBox="1">
            <a:spLocks/>
          </p:cNvSpPr>
          <p:nvPr/>
        </p:nvSpPr>
        <p:spPr>
          <a:xfrm>
            <a:off x="564050" y="271110"/>
            <a:ext cx="7417687" cy="516642"/>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3600" b="1" dirty="0">
                <a:latin typeface="Montserrat Light" panose="00000400000000000000" pitchFamily="2" charset="0"/>
              </a:rPr>
              <a:t>PROGRAMA 3: REHAB. EDIFICIO</a:t>
            </a:r>
          </a:p>
        </p:txBody>
      </p:sp>
      <p:pic>
        <p:nvPicPr>
          <p:cNvPr id="12292" name="Picture 4" descr="Estilo De Línea De Icono De La Arquitectura De Planos Ilustración del  Vector - Ilustración de aislado, contorno: 165162287">
            <a:extLst>
              <a:ext uri="{FF2B5EF4-FFF2-40B4-BE49-F238E27FC236}">
                <a16:creationId xmlns:a16="http://schemas.microsoft.com/office/drawing/2014/main" id="{3CC58A1B-33B4-4A49-889C-B0FF06F88B4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7152" y="846278"/>
            <a:ext cx="1512168" cy="1508177"/>
          </a:xfrm>
          <a:prstGeom prst="rect">
            <a:avLst/>
          </a:prstGeom>
          <a:noFill/>
          <a:extLst>
            <a:ext uri="{909E8E84-426E-40DD-AFC4-6F175D3DCCD1}">
              <a14:hiddenFill xmlns:a14="http://schemas.microsoft.com/office/drawing/2010/main">
                <a:solidFill>
                  <a:srgbClr val="FFFFFF"/>
                </a:solidFill>
              </a14:hiddenFill>
            </a:ext>
          </a:extLst>
        </p:spPr>
      </p:pic>
      <p:sp>
        <p:nvSpPr>
          <p:cNvPr id="18" name="CuadroTexto 17">
            <a:extLst>
              <a:ext uri="{FF2B5EF4-FFF2-40B4-BE49-F238E27FC236}">
                <a16:creationId xmlns:a16="http://schemas.microsoft.com/office/drawing/2014/main" id="{243BCF08-41C4-4986-B8E3-BD2BE2288DB0}"/>
              </a:ext>
            </a:extLst>
          </p:cNvPr>
          <p:cNvSpPr txBox="1"/>
          <p:nvPr/>
        </p:nvSpPr>
        <p:spPr>
          <a:xfrm>
            <a:off x="2989221" y="766694"/>
            <a:ext cx="5615228" cy="1569660"/>
          </a:xfrm>
          <a:prstGeom prst="rect">
            <a:avLst/>
          </a:prstGeom>
          <a:noFill/>
        </p:spPr>
        <p:txBody>
          <a:bodyPr wrap="square" rtlCol="0">
            <a:spAutoFit/>
          </a:bodyPr>
          <a:lstStyle/>
          <a:p>
            <a:r>
              <a:rPr lang="es-ES" sz="1200" dirty="0"/>
              <a:t>Documentación mínima principal:</a:t>
            </a:r>
          </a:p>
          <a:p>
            <a:pPr marL="285743" indent="-285743">
              <a:buFontTx/>
              <a:buChar char="-"/>
            </a:pPr>
            <a:r>
              <a:rPr lang="es-ES" sz="1200" dirty="0"/>
              <a:t>Proyecto / Memoria</a:t>
            </a:r>
          </a:p>
          <a:p>
            <a:pPr marL="285743" indent="-285743">
              <a:buFontTx/>
              <a:buChar char="-"/>
            </a:pPr>
            <a:r>
              <a:rPr lang="es-ES" sz="1200" dirty="0"/>
              <a:t>CEE Inicial Registrado / Final sin registrar.</a:t>
            </a:r>
          </a:p>
          <a:p>
            <a:pPr marL="285743" indent="-285743">
              <a:buFontTx/>
              <a:buChar char="-"/>
            </a:pPr>
            <a:r>
              <a:rPr lang="es-ES" sz="1200" dirty="0"/>
              <a:t>Estudio Gestión Residuos</a:t>
            </a:r>
          </a:p>
          <a:p>
            <a:pPr marL="285743" indent="-285743">
              <a:buFontTx/>
              <a:buChar char="-"/>
            </a:pPr>
            <a:r>
              <a:rPr lang="es-ES" sz="1200" dirty="0"/>
              <a:t>Libro Edificio Existente</a:t>
            </a:r>
          </a:p>
          <a:p>
            <a:pPr marL="285743" indent="-285743">
              <a:buFontTx/>
              <a:buChar char="-"/>
            </a:pPr>
            <a:r>
              <a:rPr lang="es-ES" sz="1200" dirty="0"/>
              <a:t>Contrato u oferta firmada constructor</a:t>
            </a:r>
          </a:p>
          <a:p>
            <a:pPr marL="285743" indent="-285743">
              <a:buFontTx/>
              <a:buChar char="-"/>
            </a:pPr>
            <a:r>
              <a:rPr lang="es-ES" sz="1200" dirty="0"/>
              <a:t>Reportaje fotográfico</a:t>
            </a:r>
          </a:p>
          <a:p>
            <a:pPr marL="285743" indent="-285743">
              <a:buFontTx/>
              <a:buChar char="-"/>
            </a:pPr>
            <a:r>
              <a:rPr lang="es-ES" sz="1200" dirty="0">
                <a:solidFill>
                  <a:srgbClr val="FF0000"/>
                </a:solidFill>
              </a:rPr>
              <a:t>SOLICITUD LICENCIA URBANÍSTICA</a:t>
            </a:r>
          </a:p>
        </p:txBody>
      </p:sp>
    </p:spTree>
    <p:extLst>
      <p:ext uri="{BB962C8B-B14F-4D97-AF65-F5344CB8AC3E}">
        <p14:creationId xmlns:p14="http://schemas.microsoft.com/office/powerpoint/2010/main" val="20736395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ubtítulo 1">
            <a:extLst>
              <a:ext uri="{FF2B5EF4-FFF2-40B4-BE49-F238E27FC236}">
                <a16:creationId xmlns:a16="http://schemas.microsoft.com/office/drawing/2014/main" id="{FFAF9CA1-51B1-4B39-85CF-3269ECCD5F4E}"/>
              </a:ext>
            </a:extLst>
          </p:cNvPr>
          <p:cNvSpPr txBox="1">
            <a:spLocks/>
          </p:cNvSpPr>
          <p:nvPr/>
        </p:nvSpPr>
        <p:spPr>
          <a:xfrm>
            <a:off x="564050" y="271110"/>
            <a:ext cx="7417687" cy="516642"/>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3600" b="1" dirty="0">
                <a:latin typeface="Montserrat Light" panose="00000400000000000000" pitchFamily="2" charset="0"/>
              </a:rPr>
              <a:t>PROGRAMA 4: REHAB. VIVIVENDA</a:t>
            </a:r>
          </a:p>
        </p:txBody>
      </p:sp>
      <p:pic>
        <p:nvPicPr>
          <p:cNvPr id="3" name="Imagen 2">
            <a:extLst>
              <a:ext uri="{FF2B5EF4-FFF2-40B4-BE49-F238E27FC236}">
                <a16:creationId xmlns:a16="http://schemas.microsoft.com/office/drawing/2014/main" id="{00C358FF-E820-4060-B2E7-DAB8FE42E331}"/>
              </a:ext>
            </a:extLst>
          </p:cNvPr>
          <p:cNvPicPr>
            <a:picLocks noChangeAspect="1"/>
          </p:cNvPicPr>
          <p:nvPr/>
        </p:nvPicPr>
        <p:blipFill rotWithShape="1">
          <a:blip r:embed="rId2"/>
          <a:srcRect l="29525" t="29000" r="22438" b="55600"/>
          <a:stretch/>
        </p:blipFill>
        <p:spPr>
          <a:xfrm>
            <a:off x="2339753" y="1055159"/>
            <a:ext cx="6627081" cy="1195047"/>
          </a:xfrm>
          <a:prstGeom prst="rect">
            <a:avLst/>
          </a:prstGeom>
        </p:spPr>
      </p:pic>
      <p:pic>
        <p:nvPicPr>
          <p:cNvPr id="34" name="Picture 4" descr="Línea de eficiencia energética doméstica icono negro. Señal de mejora de la  casa ecológica inteligente. Pictograma de vector de energía alternativo.  Respetuoso con el medio ambiente Imagen Vector de stock - Alamy">
            <a:extLst>
              <a:ext uri="{FF2B5EF4-FFF2-40B4-BE49-F238E27FC236}">
                <a16:creationId xmlns:a16="http://schemas.microsoft.com/office/drawing/2014/main" id="{16F41661-F3BB-43AE-ADF0-5A2372F6774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70817" y="2803643"/>
            <a:ext cx="1440160" cy="1418793"/>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0" descr="Icono DE Edificios DE Bajo Consumo Vector">
            <a:extLst>
              <a:ext uri="{FF2B5EF4-FFF2-40B4-BE49-F238E27FC236}">
                <a16:creationId xmlns:a16="http://schemas.microsoft.com/office/drawing/2014/main" id="{608B0851-4288-435B-A9B1-BED2118620B3}"/>
              </a:ext>
            </a:extLst>
          </p:cNvPr>
          <p:cNvPicPr>
            <a:picLocks noChangeAspect="1" noChangeArrowheads="1"/>
          </p:cNvPicPr>
          <p:nvPr/>
        </p:nvPicPr>
        <p:blipFill rotWithShape="1">
          <a:blip r:embed="rId4" cstate="print">
            <a:grayscl/>
            <a:extLst>
              <a:ext uri="{28A0092B-C50C-407E-A947-70E740481C1C}">
                <a14:useLocalDpi xmlns:a14="http://schemas.microsoft.com/office/drawing/2010/main" val="0"/>
              </a:ext>
            </a:extLst>
          </a:blip>
          <a:srcRect/>
          <a:stretch/>
        </p:blipFill>
        <p:spPr bwMode="auto">
          <a:xfrm>
            <a:off x="422200" y="957185"/>
            <a:ext cx="1653165" cy="1653165"/>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6F74C0AB-B3D1-4087-B200-7950754831AE}"/>
              </a:ext>
            </a:extLst>
          </p:cNvPr>
          <p:cNvPicPr>
            <a:picLocks noChangeAspect="1"/>
          </p:cNvPicPr>
          <p:nvPr/>
        </p:nvPicPr>
        <p:blipFill rotWithShape="1">
          <a:blip r:embed="rId5"/>
          <a:srcRect l="29067" t="28144" r="22438" b="54658"/>
          <a:stretch/>
        </p:blipFill>
        <p:spPr>
          <a:xfrm>
            <a:off x="2339754" y="2341306"/>
            <a:ext cx="6721223" cy="1340732"/>
          </a:xfrm>
          <a:prstGeom prst="rect">
            <a:avLst/>
          </a:prstGeom>
        </p:spPr>
      </p:pic>
      <p:sp>
        <p:nvSpPr>
          <p:cNvPr id="4" name="CuadroTexto 3">
            <a:extLst>
              <a:ext uri="{FF2B5EF4-FFF2-40B4-BE49-F238E27FC236}">
                <a16:creationId xmlns:a16="http://schemas.microsoft.com/office/drawing/2014/main" id="{13CDC96F-642B-6A7B-CD62-9763276B76B2}"/>
              </a:ext>
            </a:extLst>
          </p:cNvPr>
          <p:cNvSpPr txBox="1"/>
          <p:nvPr/>
        </p:nvSpPr>
        <p:spPr>
          <a:xfrm>
            <a:off x="2164976" y="3811342"/>
            <a:ext cx="5943601" cy="300082"/>
          </a:xfrm>
          <a:prstGeom prst="rect">
            <a:avLst/>
          </a:prstGeom>
          <a:noFill/>
        </p:spPr>
        <p:txBody>
          <a:bodyPr wrap="square">
            <a:spAutoFit/>
          </a:bodyPr>
          <a:lstStyle/>
          <a:p>
            <a:r>
              <a:rPr lang="es-ES" sz="1350" dirty="0">
                <a:solidFill>
                  <a:srgbClr val="FF0000"/>
                </a:solidFill>
              </a:rPr>
              <a:t>SE PUEDE COMBINAR CON PROGRAMA 3 = 18.800 + 3000 € = 21.800 €  </a:t>
            </a:r>
          </a:p>
        </p:txBody>
      </p:sp>
    </p:spTree>
    <p:extLst>
      <p:ext uri="{BB962C8B-B14F-4D97-AF65-F5344CB8AC3E}">
        <p14:creationId xmlns:p14="http://schemas.microsoft.com/office/powerpoint/2010/main" val="228175065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ubtítulo 1">
            <a:extLst>
              <a:ext uri="{FF2B5EF4-FFF2-40B4-BE49-F238E27FC236}">
                <a16:creationId xmlns:a16="http://schemas.microsoft.com/office/drawing/2014/main" id="{FFAF9CA1-51B1-4B39-85CF-3269ECCD5F4E}"/>
              </a:ext>
            </a:extLst>
          </p:cNvPr>
          <p:cNvSpPr txBox="1">
            <a:spLocks/>
          </p:cNvSpPr>
          <p:nvPr/>
        </p:nvSpPr>
        <p:spPr>
          <a:xfrm>
            <a:off x="564050" y="271110"/>
            <a:ext cx="7417687" cy="516642"/>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3600" b="1" dirty="0">
                <a:latin typeface="Montserrat Light" panose="00000400000000000000" pitchFamily="2" charset="0"/>
              </a:rPr>
              <a:t>PROGRAMA 4: REHAB. VIVIVENDA</a:t>
            </a:r>
          </a:p>
        </p:txBody>
      </p:sp>
      <p:pic>
        <p:nvPicPr>
          <p:cNvPr id="4" name="Imagen 3">
            <a:extLst>
              <a:ext uri="{FF2B5EF4-FFF2-40B4-BE49-F238E27FC236}">
                <a16:creationId xmlns:a16="http://schemas.microsoft.com/office/drawing/2014/main" id="{9714E40C-ECA5-460B-B443-2E4B5CBF0875}"/>
              </a:ext>
            </a:extLst>
          </p:cNvPr>
          <p:cNvPicPr>
            <a:picLocks noChangeAspect="1"/>
          </p:cNvPicPr>
          <p:nvPr/>
        </p:nvPicPr>
        <p:blipFill rotWithShape="1">
          <a:blip r:embed="rId2"/>
          <a:srcRect l="24801" t="22972" r="21650" b="56259"/>
          <a:stretch/>
        </p:blipFill>
        <p:spPr>
          <a:xfrm>
            <a:off x="2044942" y="992614"/>
            <a:ext cx="6847538" cy="1493883"/>
          </a:xfrm>
          <a:prstGeom prst="rect">
            <a:avLst/>
          </a:prstGeom>
        </p:spPr>
      </p:pic>
      <p:pic>
        <p:nvPicPr>
          <p:cNvPr id="31" name="Picture 2" descr="Dinero - Iconos gratis de negocio">
            <a:extLst>
              <a:ext uri="{FF2B5EF4-FFF2-40B4-BE49-F238E27FC236}">
                <a16:creationId xmlns:a16="http://schemas.microsoft.com/office/drawing/2014/main" id="{AFED2E99-F472-4182-BCC3-593A5CD21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984" y="787753"/>
            <a:ext cx="1767257" cy="1767257"/>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a:extLst>
              <a:ext uri="{FF2B5EF4-FFF2-40B4-BE49-F238E27FC236}">
                <a16:creationId xmlns:a16="http://schemas.microsoft.com/office/drawing/2014/main" id="{F92E73F7-A79C-40DB-9A49-9DF74AC38D38}"/>
              </a:ext>
            </a:extLst>
          </p:cNvPr>
          <p:cNvPicPr>
            <a:picLocks noChangeAspect="1"/>
          </p:cNvPicPr>
          <p:nvPr/>
        </p:nvPicPr>
        <p:blipFill rotWithShape="1">
          <a:blip r:embed="rId4"/>
          <a:srcRect l="29011" t="45800" r="22438" b="43000"/>
          <a:stretch/>
        </p:blipFill>
        <p:spPr>
          <a:xfrm>
            <a:off x="2483769" y="3101081"/>
            <a:ext cx="6560219" cy="851232"/>
          </a:xfrm>
          <a:prstGeom prst="rect">
            <a:avLst/>
          </a:prstGeom>
        </p:spPr>
      </p:pic>
      <p:pic>
        <p:nvPicPr>
          <p:cNvPr id="36" name="Picture 2" descr="Reloj de forma circular en dos icono gratuito | Iconos, Icono gratis, Iconos  para aplicaciones">
            <a:extLst>
              <a:ext uri="{FF2B5EF4-FFF2-40B4-BE49-F238E27FC236}">
                <a16:creationId xmlns:a16="http://schemas.microsoft.com/office/drawing/2014/main" id="{A424EDD6-D717-48B5-86DE-89E90D4E46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057" y="2486497"/>
            <a:ext cx="1656184" cy="1656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46915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ubtítulo 1">
            <a:extLst>
              <a:ext uri="{FF2B5EF4-FFF2-40B4-BE49-F238E27FC236}">
                <a16:creationId xmlns:a16="http://schemas.microsoft.com/office/drawing/2014/main" id="{FFAF9CA1-51B1-4B39-85CF-3269ECCD5F4E}"/>
              </a:ext>
            </a:extLst>
          </p:cNvPr>
          <p:cNvSpPr txBox="1">
            <a:spLocks/>
          </p:cNvSpPr>
          <p:nvPr/>
        </p:nvSpPr>
        <p:spPr>
          <a:xfrm>
            <a:off x="564050" y="271110"/>
            <a:ext cx="7417687" cy="516642"/>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3600" b="1" dirty="0">
                <a:latin typeface="Montserrat Light" panose="00000400000000000000" pitchFamily="2" charset="0"/>
              </a:rPr>
              <a:t>PROGRAMA 4: REHAB. VIVIVENDA</a:t>
            </a:r>
          </a:p>
        </p:txBody>
      </p:sp>
      <p:pic>
        <p:nvPicPr>
          <p:cNvPr id="32" name="Imagen 31">
            <a:extLst>
              <a:ext uri="{FF2B5EF4-FFF2-40B4-BE49-F238E27FC236}">
                <a16:creationId xmlns:a16="http://schemas.microsoft.com/office/drawing/2014/main" id="{7EB3A092-C062-4A08-A8C2-3E909D09C296}"/>
              </a:ext>
            </a:extLst>
          </p:cNvPr>
          <p:cNvPicPr>
            <a:picLocks noChangeAspect="1"/>
          </p:cNvPicPr>
          <p:nvPr/>
        </p:nvPicPr>
        <p:blipFill rotWithShape="1">
          <a:blip r:embed="rId2"/>
          <a:srcRect l="22439" t="43000" r="12987" b="13601"/>
          <a:stretch/>
        </p:blipFill>
        <p:spPr>
          <a:xfrm>
            <a:off x="2989221" y="2414068"/>
            <a:ext cx="5904656" cy="2232248"/>
          </a:xfrm>
          <a:prstGeom prst="rect">
            <a:avLst/>
          </a:prstGeom>
        </p:spPr>
      </p:pic>
      <p:pic>
        <p:nvPicPr>
          <p:cNvPr id="34" name="Picture 2" descr="Icono Libro Gratis - Icon-Icons.com">
            <a:extLst>
              <a:ext uri="{FF2B5EF4-FFF2-40B4-BE49-F238E27FC236}">
                <a16:creationId xmlns:a16="http://schemas.microsoft.com/office/drawing/2014/main" id="{3281ABFE-1B56-487A-B259-15A8B1BF299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9553" y="2608219"/>
            <a:ext cx="1728193" cy="187756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Estilo De Línea De Icono De La Arquitectura De Planos Ilustración del  Vector - Ilustración de aislado, contorno: 165162287">
            <a:extLst>
              <a:ext uri="{FF2B5EF4-FFF2-40B4-BE49-F238E27FC236}">
                <a16:creationId xmlns:a16="http://schemas.microsoft.com/office/drawing/2014/main" id="{90FC74AB-9F1B-4EAB-9875-E1836DF2729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7152" y="846278"/>
            <a:ext cx="1512168" cy="1508177"/>
          </a:xfrm>
          <a:prstGeom prst="rect">
            <a:avLst/>
          </a:prstGeom>
          <a:noFill/>
          <a:extLst>
            <a:ext uri="{909E8E84-426E-40DD-AFC4-6F175D3DCCD1}">
              <a14:hiddenFill xmlns:a14="http://schemas.microsoft.com/office/drawing/2010/main">
                <a:solidFill>
                  <a:srgbClr val="FFFFFF"/>
                </a:solidFill>
              </a14:hiddenFill>
            </a:ext>
          </a:extLst>
        </p:spPr>
      </p:pic>
      <p:sp>
        <p:nvSpPr>
          <p:cNvPr id="37" name="CuadroTexto 36">
            <a:extLst>
              <a:ext uri="{FF2B5EF4-FFF2-40B4-BE49-F238E27FC236}">
                <a16:creationId xmlns:a16="http://schemas.microsoft.com/office/drawing/2014/main" id="{4AC846AA-D864-43E8-8759-EDA02B3680F9}"/>
              </a:ext>
            </a:extLst>
          </p:cNvPr>
          <p:cNvSpPr txBox="1"/>
          <p:nvPr/>
        </p:nvSpPr>
        <p:spPr>
          <a:xfrm>
            <a:off x="2989221" y="846277"/>
            <a:ext cx="5615228" cy="1754326"/>
          </a:xfrm>
          <a:prstGeom prst="rect">
            <a:avLst/>
          </a:prstGeom>
          <a:noFill/>
        </p:spPr>
        <p:txBody>
          <a:bodyPr wrap="square" rtlCol="0">
            <a:spAutoFit/>
          </a:bodyPr>
          <a:lstStyle/>
          <a:p>
            <a:r>
              <a:rPr lang="es-ES" sz="1200" dirty="0"/>
              <a:t>Documentación mínima principal:</a:t>
            </a:r>
          </a:p>
          <a:p>
            <a:pPr marL="285743" indent="-285743">
              <a:buFontTx/>
              <a:buChar char="-"/>
            </a:pPr>
            <a:r>
              <a:rPr lang="es-ES" sz="1200" dirty="0"/>
              <a:t>Proyecto / Memoria</a:t>
            </a:r>
          </a:p>
          <a:p>
            <a:pPr marL="285743" indent="-285743">
              <a:buFontTx/>
              <a:buChar char="-"/>
            </a:pPr>
            <a:r>
              <a:rPr lang="es-ES" sz="1200" dirty="0"/>
              <a:t>CEE Inicial Registrado / Final sin registrar.</a:t>
            </a:r>
          </a:p>
          <a:p>
            <a:pPr marL="285743" indent="-285743">
              <a:buFontTx/>
              <a:buChar char="-"/>
            </a:pPr>
            <a:r>
              <a:rPr lang="es-ES" sz="1200" dirty="0"/>
              <a:t>Estudio Gestión Residuos</a:t>
            </a:r>
          </a:p>
          <a:p>
            <a:pPr marL="285743" indent="-285743">
              <a:buFontTx/>
              <a:buChar char="-"/>
            </a:pPr>
            <a:r>
              <a:rPr lang="es-ES" sz="1200" dirty="0"/>
              <a:t>Libro Edificio Existente</a:t>
            </a:r>
          </a:p>
          <a:p>
            <a:pPr marL="285743" indent="-285743">
              <a:buFontTx/>
              <a:buChar char="-"/>
            </a:pPr>
            <a:r>
              <a:rPr lang="es-ES" sz="1200" dirty="0"/>
              <a:t>Contrato u oferta firmada constructor</a:t>
            </a:r>
          </a:p>
          <a:p>
            <a:pPr marL="285743" indent="-285743">
              <a:buFontTx/>
              <a:buChar char="-"/>
            </a:pPr>
            <a:r>
              <a:rPr lang="es-ES" sz="1200" dirty="0"/>
              <a:t>Reportaje fotográfico</a:t>
            </a:r>
          </a:p>
          <a:p>
            <a:pPr marL="285743" indent="-285743">
              <a:buFontTx/>
              <a:buChar char="-"/>
            </a:pPr>
            <a:r>
              <a:rPr lang="es-ES" sz="1200" dirty="0">
                <a:solidFill>
                  <a:srgbClr val="FF0000"/>
                </a:solidFill>
              </a:rPr>
              <a:t>CERTIFICADO EMPADRONAMIENTO</a:t>
            </a:r>
          </a:p>
          <a:p>
            <a:pPr marL="285743" indent="-285743">
              <a:buFontTx/>
              <a:buChar char="-"/>
            </a:pPr>
            <a:endParaRPr lang="es-ES" sz="1200" dirty="0"/>
          </a:p>
        </p:txBody>
      </p:sp>
      <p:pic>
        <p:nvPicPr>
          <p:cNvPr id="31" name="Picture 2" descr="Icono Libro Gratis - Icon-Icons.com">
            <a:extLst>
              <a:ext uri="{FF2B5EF4-FFF2-40B4-BE49-F238E27FC236}">
                <a16:creationId xmlns:a16="http://schemas.microsoft.com/office/drawing/2014/main" id="{4181A395-1ABC-4B7D-9E78-C8CB5322E60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8835" y="2581225"/>
            <a:ext cx="1728193" cy="187756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Estilo De Línea De Icono De La Arquitectura De Planos Ilustración del  Vector - Ilustración de aislado, contorno: 165162287">
            <a:extLst>
              <a:ext uri="{FF2B5EF4-FFF2-40B4-BE49-F238E27FC236}">
                <a16:creationId xmlns:a16="http://schemas.microsoft.com/office/drawing/2014/main" id="{8C06F645-7821-4E64-AE3E-F05000AAC87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6434" y="819284"/>
            <a:ext cx="1512168" cy="1508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35952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6BAC3CB-8B71-45FB-8292-9108360E6107}"/>
              </a:ext>
            </a:extLst>
          </p:cNvPr>
          <p:cNvPicPr>
            <a:picLocks noChangeAspect="1"/>
          </p:cNvPicPr>
          <p:nvPr/>
        </p:nvPicPr>
        <p:blipFill rotWithShape="1">
          <a:blip r:embed="rId2"/>
          <a:srcRect l="6031" t="26200" r="56299" b="45372"/>
          <a:stretch/>
        </p:blipFill>
        <p:spPr>
          <a:xfrm>
            <a:off x="2482329" y="901793"/>
            <a:ext cx="6632725" cy="2815585"/>
          </a:xfrm>
          <a:prstGeom prst="rect">
            <a:avLst/>
          </a:prstGeom>
        </p:spPr>
      </p:pic>
      <p:pic>
        <p:nvPicPr>
          <p:cNvPr id="32" name="Picture 2" descr="Icono Libro Gratis - Icon-Icons.com">
            <a:extLst>
              <a:ext uri="{FF2B5EF4-FFF2-40B4-BE49-F238E27FC236}">
                <a16:creationId xmlns:a16="http://schemas.microsoft.com/office/drawing/2014/main" id="{110B7F70-D92D-451E-8861-A18E1E97B47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67545" y="1332589"/>
            <a:ext cx="1728193" cy="1877569"/>
          </a:xfrm>
          <a:prstGeom prst="rect">
            <a:avLst/>
          </a:prstGeom>
          <a:noFill/>
          <a:extLst>
            <a:ext uri="{909E8E84-426E-40DD-AFC4-6F175D3DCCD1}">
              <a14:hiddenFill xmlns:a14="http://schemas.microsoft.com/office/drawing/2010/main">
                <a:solidFill>
                  <a:srgbClr val="FFFFFF"/>
                </a:solidFill>
              </a14:hiddenFill>
            </a:ext>
          </a:extLst>
        </p:spPr>
      </p:pic>
      <p:sp>
        <p:nvSpPr>
          <p:cNvPr id="34" name="Subtítulo 1">
            <a:extLst>
              <a:ext uri="{FF2B5EF4-FFF2-40B4-BE49-F238E27FC236}">
                <a16:creationId xmlns:a16="http://schemas.microsoft.com/office/drawing/2014/main" id="{4DB3C95D-9287-4A6E-B364-F86CE5522063}"/>
              </a:ext>
            </a:extLst>
          </p:cNvPr>
          <p:cNvSpPr txBox="1">
            <a:spLocks/>
          </p:cNvSpPr>
          <p:nvPr/>
        </p:nvSpPr>
        <p:spPr>
          <a:xfrm>
            <a:off x="564050" y="271110"/>
            <a:ext cx="7417687" cy="516642"/>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3600" b="1" dirty="0">
                <a:latin typeface="Montserrat Light" panose="00000400000000000000" pitchFamily="2" charset="0"/>
              </a:rPr>
              <a:t>PROGRAMA 5: LIBRO + PROYECTO</a:t>
            </a:r>
          </a:p>
        </p:txBody>
      </p:sp>
    </p:spTree>
    <p:extLst>
      <p:ext uri="{BB962C8B-B14F-4D97-AF65-F5344CB8AC3E}">
        <p14:creationId xmlns:p14="http://schemas.microsoft.com/office/powerpoint/2010/main" val="2063536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Sustentable &amp;amp; Sostenible: Qué programa elegir para hacer cada certificado  energético">
            <a:extLst>
              <a:ext uri="{FF2B5EF4-FFF2-40B4-BE49-F238E27FC236}">
                <a16:creationId xmlns:a16="http://schemas.microsoft.com/office/drawing/2014/main" id="{F97F541F-BA8B-4972-AF9B-9C839D630018}"/>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12826" y="2503903"/>
            <a:ext cx="511280" cy="64425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Sustentable &amp;amp; Sostenible: Qué programa elegir para hacer cada certificado  energético">
            <a:extLst>
              <a:ext uri="{FF2B5EF4-FFF2-40B4-BE49-F238E27FC236}">
                <a16:creationId xmlns:a16="http://schemas.microsoft.com/office/drawing/2014/main" id="{EB7D3BCD-CD70-4492-AA7B-FFD0FC6D640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55673" y="1574197"/>
            <a:ext cx="588581" cy="61588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a 6">
            <a:extLst>
              <a:ext uri="{FF2B5EF4-FFF2-40B4-BE49-F238E27FC236}">
                <a16:creationId xmlns:a16="http://schemas.microsoft.com/office/drawing/2014/main" id="{83722EC7-D161-4CD5-9BAE-0337C815BDB9}"/>
              </a:ext>
            </a:extLst>
          </p:cNvPr>
          <p:cNvGraphicFramePr>
            <a:graphicFrameLocks noGrp="1"/>
          </p:cNvGraphicFramePr>
          <p:nvPr/>
        </p:nvGraphicFramePr>
        <p:xfrm>
          <a:off x="1475656" y="627534"/>
          <a:ext cx="7399464" cy="3602936"/>
        </p:xfrm>
        <a:graphic>
          <a:graphicData uri="http://schemas.openxmlformats.org/drawingml/2006/table">
            <a:tbl>
              <a:tblPr firstRow="1" bandRow="1">
                <a:tableStyleId>{5C22544A-7EE6-4342-B048-85BDC9FD1C3A}</a:tableStyleId>
              </a:tblPr>
              <a:tblGrid>
                <a:gridCol w="924933">
                  <a:extLst>
                    <a:ext uri="{9D8B030D-6E8A-4147-A177-3AD203B41FA5}">
                      <a16:colId xmlns:a16="http://schemas.microsoft.com/office/drawing/2014/main" val="255156358"/>
                    </a:ext>
                  </a:extLst>
                </a:gridCol>
                <a:gridCol w="875267">
                  <a:extLst>
                    <a:ext uri="{9D8B030D-6E8A-4147-A177-3AD203B41FA5}">
                      <a16:colId xmlns:a16="http://schemas.microsoft.com/office/drawing/2014/main" val="2988357596"/>
                    </a:ext>
                  </a:extLst>
                </a:gridCol>
                <a:gridCol w="974599">
                  <a:extLst>
                    <a:ext uri="{9D8B030D-6E8A-4147-A177-3AD203B41FA5}">
                      <a16:colId xmlns:a16="http://schemas.microsoft.com/office/drawing/2014/main" val="3504019036"/>
                    </a:ext>
                  </a:extLst>
                </a:gridCol>
                <a:gridCol w="924933">
                  <a:extLst>
                    <a:ext uri="{9D8B030D-6E8A-4147-A177-3AD203B41FA5}">
                      <a16:colId xmlns:a16="http://schemas.microsoft.com/office/drawing/2014/main" val="2537116698"/>
                    </a:ext>
                  </a:extLst>
                </a:gridCol>
                <a:gridCol w="924933">
                  <a:extLst>
                    <a:ext uri="{9D8B030D-6E8A-4147-A177-3AD203B41FA5}">
                      <a16:colId xmlns:a16="http://schemas.microsoft.com/office/drawing/2014/main" val="1182862376"/>
                    </a:ext>
                  </a:extLst>
                </a:gridCol>
                <a:gridCol w="703928">
                  <a:extLst>
                    <a:ext uri="{9D8B030D-6E8A-4147-A177-3AD203B41FA5}">
                      <a16:colId xmlns:a16="http://schemas.microsoft.com/office/drawing/2014/main" val="2150173645"/>
                    </a:ext>
                  </a:extLst>
                </a:gridCol>
                <a:gridCol w="936104">
                  <a:extLst>
                    <a:ext uri="{9D8B030D-6E8A-4147-A177-3AD203B41FA5}">
                      <a16:colId xmlns:a16="http://schemas.microsoft.com/office/drawing/2014/main" val="964087355"/>
                    </a:ext>
                  </a:extLst>
                </a:gridCol>
                <a:gridCol w="1134767">
                  <a:extLst>
                    <a:ext uri="{9D8B030D-6E8A-4147-A177-3AD203B41FA5}">
                      <a16:colId xmlns:a16="http://schemas.microsoft.com/office/drawing/2014/main" val="1744548854"/>
                    </a:ext>
                  </a:extLst>
                </a:gridCol>
              </a:tblGrid>
              <a:tr h="871828">
                <a:tc>
                  <a:txBody>
                    <a:bodyPr/>
                    <a:lstStyle/>
                    <a:p>
                      <a:pPr algn="ctr"/>
                      <a:r>
                        <a:rPr lang="es-ES" sz="1000" dirty="0"/>
                        <a:t>OPCIÓN GENERAL O SIMPLIF.</a:t>
                      </a:r>
                    </a:p>
                  </a:txBody>
                  <a:tcPr anchor="ctr"/>
                </a:tc>
                <a:tc>
                  <a:txBody>
                    <a:bodyPr/>
                    <a:lstStyle/>
                    <a:p>
                      <a:pPr algn="ctr"/>
                      <a:r>
                        <a:rPr lang="es-ES" sz="1000" dirty="0"/>
                        <a:t>INSTALACIONFACILIDAD DE USO</a:t>
                      </a:r>
                    </a:p>
                  </a:txBody>
                  <a:tcPr anchor="ctr"/>
                </a:tc>
                <a:tc>
                  <a:txBody>
                    <a:bodyPr/>
                    <a:lstStyle/>
                    <a:p>
                      <a:pPr algn="ctr"/>
                      <a:r>
                        <a:rPr lang="es-ES" sz="1000" dirty="0"/>
                        <a:t>TIPOS DE PROYECTO</a:t>
                      </a:r>
                    </a:p>
                  </a:txBody>
                  <a:tcPr anchor="ctr"/>
                </a:tc>
                <a:tc>
                  <a:txBody>
                    <a:bodyPr/>
                    <a:lstStyle/>
                    <a:p>
                      <a:pPr algn="ctr"/>
                      <a:r>
                        <a:rPr lang="es-ES" sz="1000" dirty="0"/>
                        <a:t>SOMBRAS (VENTANAS)</a:t>
                      </a:r>
                    </a:p>
                  </a:txBody>
                  <a:tcPr anchor="ctr"/>
                </a:tc>
                <a:tc>
                  <a:txBody>
                    <a:bodyPr/>
                    <a:lstStyle/>
                    <a:p>
                      <a:pPr algn="ctr"/>
                      <a:r>
                        <a:rPr lang="es-ES" sz="1000" dirty="0"/>
                        <a:t>INFORMES</a:t>
                      </a:r>
                    </a:p>
                  </a:txBody>
                  <a:tcPr anchor="ctr"/>
                </a:tc>
                <a:tc>
                  <a:txBody>
                    <a:bodyPr/>
                    <a:lstStyle/>
                    <a:p>
                      <a:pPr algn="ctr"/>
                      <a:r>
                        <a:rPr lang="es-ES" sz="1000" dirty="0"/>
                        <a:t>MEJORAS</a:t>
                      </a:r>
                    </a:p>
                  </a:txBody>
                  <a:tcPr anchor="ctr"/>
                </a:tc>
                <a:tc>
                  <a:txBody>
                    <a:bodyPr/>
                    <a:lstStyle/>
                    <a:p>
                      <a:pPr algn="ctr"/>
                      <a:r>
                        <a:rPr lang="es-ES" sz="1000" dirty="0"/>
                        <a:t>TIPO ARCHIVOS</a:t>
                      </a:r>
                    </a:p>
                  </a:txBody>
                  <a:tcPr anchor="ctr"/>
                </a:tc>
                <a:tc>
                  <a:txBody>
                    <a:bodyPr/>
                    <a:lstStyle/>
                    <a:p>
                      <a:pPr algn="ctr"/>
                      <a:r>
                        <a:rPr lang="es-ES" sz="1000" dirty="0"/>
                        <a:t>TIPO DE PROYECTO</a:t>
                      </a:r>
                    </a:p>
                  </a:txBody>
                  <a:tcPr anchor="ctr"/>
                </a:tc>
                <a:extLst>
                  <a:ext uri="{0D108BD9-81ED-4DB2-BD59-A6C34878D82A}">
                    <a16:rowId xmlns:a16="http://schemas.microsoft.com/office/drawing/2014/main" val="4054391540"/>
                  </a:ext>
                </a:extLst>
              </a:tr>
              <a:tr h="871828">
                <a:tc>
                  <a:txBody>
                    <a:bodyPr/>
                    <a:lstStyle/>
                    <a:p>
                      <a:pPr algn="ctr"/>
                      <a:r>
                        <a:rPr lang="es-ES" sz="1000" dirty="0"/>
                        <a:t>GENERAL</a:t>
                      </a:r>
                    </a:p>
                  </a:txBody>
                  <a:tcPr anchor="ctr">
                    <a:solidFill>
                      <a:schemeClr val="accent3"/>
                    </a:solidFill>
                  </a:tcPr>
                </a:tc>
                <a:tc>
                  <a:txBody>
                    <a:bodyPr/>
                    <a:lstStyle/>
                    <a:p>
                      <a:pPr algn="ctr"/>
                      <a:r>
                        <a:rPr lang="es-ES" sz="1000" dirty="0"/>
                        <a:t>CYPETHERM HE+</a:t>
                      </a:r>
                    </a:p>
                    <a:p>
                      <a:pPr algn="ctr"/>
                      <a:r>
                        <a:rPr lang="es-ES" sz="1000" dirty="0"/>
                        <a:t>BIM SERVER CENTER</a:t>
                      </a:r>
                    </a:p>
                    <a:p>
                      <a:pPr algn="ctr"/>
                      <a:r>
                        <a:rPr lang="es-ES" sz="1000" dirty="0"/>
                        <a:t>COMPLEJO</a:t>
                      </a:r>
                    </a:p>
                  </a:txBody>
                  <a:tcPr anchor="ctr">
                    <a:solidFill>
                      <a:schemeClr val="accent6">
                        <a:lumMod val="40000"/>
                        <a:lumOff val="60000"/>
                      </a:schemeClr>
                    </a:solidFill>
                  </a:tcPr>
                </a:tc>
                <a:tc>
                  <a:txBody>
                    <a:bodyPr/>
                    <a:lstStyle/>
                    <a:p>
                      <a:pPr algn="ctr"/>
                      <a:r>
                        <a:rPr lang="es-ES" sz="1000" dirty="0"/>
                        <a:t>TODOS. CÁLCULO RÁPIDO</a:t>
                      </a:r>
                    </a:p>
                  </a:txBody>
                  <a:tcPr anchor="ctr">
                    <a:solidFill>
                      <a:schemeClr val="accent3"/>
                    </a:solidFill>
                  </a:tcPr>
                </a:tc>
                <a:tc>
                  <a:txBody>
                    <a:bodyPr/>
                    <a:lstStyle/>
                    <a:p>
                      <a:pPr algn="ctr"/>
                      <a:r>
                        <a:rPr lang="es-ES" sz="1000" dirty="0"/>
                        <a:t>ALTA PRECISIÓN. MODELADO POR TIPOS</a:t>
                      </a:r>
                    </a:p>
                  </a:txBody>
                  <a:tcPr anchor="ctr">
                    <a:solidFill>
                      <a:schemeClr val="accent3"/>
                    </a:solidFill>
                  </a:tcPr>
                </a:tc>
                <a:tc>
                  <a:txBody>
                    <a:bodyPr/>
                    <a:lstStyle/>
                    <a:p>
                      <a:pPr algn="ctr"/>
                      <a:r>
                        <a:rPr lang="es-ES" sz="1000" dirty="0"/>
                        <a:t>MUY COMPLETO. INCLUYE ESTUDIOS ANEJOS.</a:t>
                      </a:r>
                    </a:p>
                  </a:txBody>
                  <a:tcPr anchor="ctr">
                    <a:solidFill>
                      <a:schemeClr val="accent3"/>
                    </a:solidFill>
                  </a:tcPr>
                </a:tc>
                <a:tc>
                  <a:txBody>
                    <a:bodyPr/>
                    <a:lstStyle/>
                    <a:p>
                      <a:pPr algn="ctr"/>
                      <a:r>
                        <a:rPr lang="es-ES" sz="1000" dirty="0"/>
                        <a:t>NO. A TRAVÉS DE VISOR XML.</a:t>
                      </a:r>
                    </a:p>
                  </a:txBody>
                  <a:tcPr anchor="ctr">
                    <a:solidFill>
                      <a:schemeClr val="accent6">
                        <a:lumMod val="40000"/>
                        <a:lumOff val="60000"/>
                      </a:schemeClr>
                    </a:solidFill>
                  </a:tcPr>
                </a:tc>
                <a:tc>
                  <a:txBody>
                    <a:bodyPr/>
                    <a:lstStyle/>
                    <a:p>
                      <a:pPr algn="ctr"/>
                      <a:r>
                        <a:rPr lang="es-ES" sz="1000" dirty="0"/>
                        <a:t>IFC</a:t>
                      </a:r>
                    </a:p>
                    <a:p>
                      <a:pPr algn="ctr"/>
                      <a:r>
                        <a:rPr lang="es-ES" sz="1000" dirty="0"/>
                        <a:t>.TRE</a:t>
                      </a:r>
                    </a:p>
                    <a:p>
                      <a:pPr algn="ctr"/>
                      <a:r>
                        <a:rPr lang="es-ES" sz="1000" dirty="0"/>
                        <a:t>BIM</a:t>
                      </a:r>
                    </a:p>
                    <a:p>
                      <a:pPr algn="ctr"/>
                      <a:r>
                        <a:rPr lang="es-ES" sz="1000" dirty="0"/>
                        <a:t>AUTOMÁTICO</a:t>
                      </a:r>
                    </a:p>
                  </a:txBody>
                  <a:tcPr anchor="ctr">
                    <a:solidFill>
                      <a:srgbClr val="92D050"/>
                    </a:solidFill>
                  </a:tcPr>
                </a:tc>
                <a:tc>
                  <a:txBody>
                    <a:bodyPr/>
                    <a:lstStyle/>
                    <a:p>
                      <a:pPr algn="ctr"/>
                      <a:r>
                        <a:rPr lang="es-ES" sz="1000" dirty="0"/>
                        <a:t>OBRAS CON PROYECTOS EN BIM</a:t>
                      </a:r>
                    </a:p>
                  </a:txBody>
                  <a:tcPr anchor="ctr">
                    <a:solidFill>
                      <a:srgbClr val="92D050"/>
                    </a:solidFill>
                  </a:tcPr>
                </a:tc>
                <a:extLst>
                  <a:ext uri="{0D108BD9-81ED-4DB2-BD59-A6C34878D82A}">
                    <a16:rowId xmlns:a16="http://schemas.microsoft.com/office/drawing/2014/main" val="4124223970"/>
                  </a:ext>
                </a:extLst>
              </a:tr>
              <a:tr h="871828">
                <a:tc>
                  <a:txBody>
                    <a:bodyPr/>
                    <a:lstStyle/>
                    <a:p>
                      <a:pPr algn="ctr"/>
                      <a:r>
                        <a:rPr lang="es-ES" sz="1000" dirty="0"/>
                        <a:t>GENERAL</a:t>
                      </a:r>
                    </a:p>
                  </a:txBody>
                  <a:tcPr anchor="ctr">
                    <a:solidFill>
                      <a:schemeClr val="accent3"/>
                    </a:solidFill>
                  </a:tcPr>
                </a:tc>
                <a:tc>
                  <a:txBody>
                    <a:bodyPr/>
                    <a:lstStyle/>
                    <a:p>
                      <a:pPr algn="ctr"/>
                      <a:r>
                        <a:rPr lang="es-ES" sz="1000" dirty="0"/>
                        <a:t>MODELADO COMPLEJO (SIN BOTÓN DESHACER)</a:t>
                      </a:r>
                    </a:p>
                  </a:txBody>
                  <a:tcPr anchor="ctr">
                    <a:solidFill>
                      <a:schemeClr val="accent2">
                        <a:lumMod val="40000"/>
                        <a:lumOff val="60000"/>
                      </a:schemeClr>
                    </a:solidFill>
                  </a:tcPr>
                </a:tc>
                <a:tc>
                  <a:txBody>
                    <a:bodyPr/>
                    <a:lstStyle/>
                    <a:p>
                      <a:pPr algn="ctr"/>
                      <a:r>
                        <a:rPr lang="es-ES" sz="1000" dirty="0"/>
                        <a:t>MÁXIMO 100 ESPACIOS. CÁLCULO LENTO. NO GT</a:t>
                      </a:r>
                    </a:p>
                  </a:txBody>
                  <a:tcPr anchor="ctr">
                    <a:solidFill>
                      <a:schemeClr val="accent2">
                        <a:lumMod val="40000"/>
                        <a:lumOff val="60000"/>
                      </a:schemeClr>
                    </a:solidFill>
                  </a:tcPr>
                </a:tc>
                <a:tc>
                  <a:txBody>
                    <a:bodyPr/>
                    <a:lstStyle/>
                    <a:p>
                      <a:pPr algn="ctr"/>
                      <a:r>
                        <a:rPr lang="es-ES" sz="1000" dirty="0"/>
                        <a:t>ALTA PRECISIÓN. EDICIÓN TEDIOSA.</a:t>
                      </a:r>
                    </a:p>
                  </a:txBody>
                  <a:tcPr anchor="ctr">
                    <a:solidFill>
                      <a:schemeClr val="accent6">
                        <a:lumMod val="40000"/>
                        <a:lumOff val="60000"/>
                      </a:schemeClr>
                    </a:solidFill>
                  </a:tcPr>
                </a:tc>
                <a:tc>
                  <a:txBody>
                    <a:bodyPr/>
                    <a:lstStyle/>
                    <a:p>
                      <a:pPr algn="ctr"/>
                      <a:r>
                        <a:rPr lang="es-ES" sz="1000" dirty="0"/>
                        <a:t>ESTÁNDAR. OBTENCIÓN DE RESULTADOS COMPLEJA</a:t>
                      </a:r>
                    </a:p>
                  </a:txBody>
                  <a:tcPr anchor="ctr">
                    <a:solidFill>
                      <a:schemeClr val="accent6">
                        <a:lumMod val="40000"/>
                        <a:lumOff val="60000"/>
                      </a:schemeClr>
                    </a:solidFill>
                  </a:tcPr>
                </a:tc>
                <a:tc>
                  <a:txBody>
                    <a:bodyPr/>
                    <a:lstStyle/>
                    <a:p>
                      <a:pPr algn="ctr"/>
                      <a:r>
                        <a:rPr lang="es-ES" sz="1000" dirty="0"/>
                        <a:t>NO. A TRAVÉS DE VISOR XML.</a:t>
                      </a:r>
                    </a:p>
                  </a:txBody>
                  <a:tcPr anchor="ctr">
                    <a:solidFill>
                      <a:schemeClr val="accent6">
                        <a:lumMod val="40000"/>
                        <a:lumOff val="60000"/>
                      </a:schemeClr>
                    </a:solidFill>
                  </a:tcPr>
                </a:tc>
                <a:tc>
                  <a:txBody>
                    <a:bodyPr/>
                    <a:lstStyle/>
                    <a:p>
                      <a:pPr algn="ctr"/>
                      <a:r>
                        <a:rPr lang="es-ES" sz="1000" dirty="0"/>
                        <a:t>.CTE   .CTEXML</a:t>
                      </a:r>
                    </a:p>
                    <a:p>
                      <a:pPr algn="ctr"/>
                      <a:r>
                        <a:rPr lang="es-ES" sz="1000" dirty="0"/>
                        <a:t>CAD</a:t>
                      </a:r>
                    </a:p>
                    <a:p>
                      <a:pPr algn="ctr"/>
                      <a:r>
                        <a:rPr lang="es-ES" sz="1000" dirty="0"/>
                        <a:t>ENTRADA SEMI-AUTOMÁTICA</a:t>
                      </a:r>
                    </a:p>
                  </a:txBody>
                  <a:tcPr anchor="ctr">
                    <a:solidFill>
                      <a:schemeClr val="accent6">
                        <a:lumMod val="40000"/>
                        <a:lumOff val="60000"/>
                      </a:schemeClr>
                    </a:solidFill>
                  </a:tcPr>
                </a:tc>
                <a:tc>
                  <a:txBody>
                    <a:bodyPr/>
                    <a:lstStyle/>
                    <a:p>
                      <a:pPr algn="ctr"/>
                      <a:r>
                        <a:rPr lang="es-ES" sz="1000" dirty="0"/>
                        <a:t> EDIFICIOS PEQUEÑOS CON INSTALACIONES SENCILLAS CON MENOS DE 100 ESTANCIAS.</a:t>
                      </a:r>
                    </a:p>
                  </a:txBody>
                  <a:tcPr anchor="ctr">
                    <a:solidFill>
                      <a:schemeClr val="accent6">
                        <a:lumMod val="40000"/>
                        <a:lumOff val="60000"/>
                      </a:schemeClr>
                    </a:solidFill>
                  </a:tcPr>
                </a:tc>
                <a:extLst>
                  <a:ext uri="{0D108BD9-81ED-4DB2-BD59-A6C34878D82A}">
                    <a16:rowId xmlns:a16="http://schemas.microsoft.com/office/drawing/2014/main" val="2337123433"/>
                  </a:ext>
                </a:extLst>
              </a:tr>
              <a:tr h="745548">
                <a:tc>
                  <a:txBody>
                    <a:bodyPr/>
                    <a:lstStyle/>
                    <a:p>
                      <a:pPr algn="ctr"/>
                      <a:r>
                        <a:rPr lang="es-ES" sz="1000" dirty="0"/>
                        <a:t>SIMPLIFICADA</a:t>
                      </a:r>
                    </a:p>
                  </a:txBody>
                  <a:tcPr anchor="ctr">
                    <a:solidFill>
                      <a:schemeClr val="accent2">
                        <a:lumMod val="40000"/>
                        <a:lumOff val="60000"/>
                      </a:schemeClr>
                    </a:solidFill>
                  </a:tcPr>
                </a:tc>
                <a:tc>
                  <a:txBody>
                    <a:bodyPr/>
                    <a:lstStyle/>
                    <a:p>
                      <a:pPr algn="ctr"/>
                      <a:r>
                        <a:rPr lang="es-ES" sz="1000" dirty="0"/>
                        <a:t>SENCILLO. PLUGINS.</a:t>
                      </a:r>
                    </a:p>
                    <a:p>
                      <a:pPr algn="ctr"/>
                      <a:r>
                        <a:rPr lang="es-ES" sz="1000" dirty="0"/>
                        <a:t>MISMA VERSIÓN</a:t>
                      </a:r>
                    </a:p>
                  </a:txBody>
                  <a:tcPr anchor="ctr">
                    <a:solidFill>
                      <a:schemeClr val="accent3"/>
                    </a:solidFill>
                  </a:tcPr>
                </a:tc>
                <a:tc>
                  <a:txBody>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lang="es-ES" sz="1000" dirty="0"/>
                        <a:t>TODOS. CÁLCULO RÁPIDO</a:t>
                      </a:r>
                    </a:p>
                  </a:txBody>
                  <a:tcPr anchor="ctr">
                    <a:solidFill>
                      <a:schemeClr val="accent3"/>
                    </a:solidFill>
                  </a:tcPr>
                </a:tc>
                <a:tc>
                  <a:txBody>
                    <a:bodyPr/>
                    <a:lstStyle/>
                    <a:p>
                      <a:pPr algn="ctr"/>
                      <a:r>
                        <a:rPr lang="es-ES" sz="1000" dirty="0"/>
                        <a:t>MUY BAJA PRECISIÓN. EDICIÓN TEDIOSA</a:t>
                      </a:r>
                    </a:p>
                  </a:txBody>
                  <a:tcPr anchor="ctr">
                    <a:solidFill>
                      <a:schemeClr val="accent2">
                        <a:lumMod val="40000"/>
                        <a:lumOff val="60000"/>
                      </a:schemeClr>
                    </a:solidFill>
                  </a:tcPr>
                </a:tc>
                <a:tc>
                  <a:txBody>
                    <a:bodyPr/>
                    <a:lstStyle/>
                    <a:p>
                      <a:pPr algn="ctr"/>
                      <a:r>
                        <a:rPr lang="es-ES" sz="1000" dirty="0"/>
                        <a:t>CON PLUGINS. OBTENCIÓN RESULTADOS COMPLEJA.</a:t>
                      </a:r>
                    </a:p>
                  </a:txBody>
                  <a:tcPr anchor="ctr">
                    <a:solidFill>
                      <a:schemeClr val="accent6">
                        <a:lumMod val="40000"/>
                        <a:lumOff val="60000"/>
                      </a:schemeClr>
                    </a:solidFill>
                  </a:tcPr>
                </a:tc>
                <a:tc>
                  <a:txBody>
                    <a:bodyPr/>
                    <a:lstStyle/>
                    <a:p>
                      <a:pPr algn="ctr"/>
                      <a:r>
                        <a:rPr lang="es-ES" sz="1000" dirty="0"/>
                        <a:t>SI</a:t>
                      </a:r>
                    </a:p>
                  </a:txBody>
                  <a:tcPr anchor="ctr">
                    <a:solidFill>
                      <a:srgbClr val="92D050"/>
                    </a:solidFill>
                  </a:tcPr>
                </a:tc>
                <a:tc>
                  <a:txBody>
                    <a:bodyPr/>
                    <a:lstStyle/>
                    <a:p>
                      <a:pPr algn="ctr"/>
                      <a:r>
                        <a:rPr lang="es-ES" sz="1000" dirty="0"/>
                        <a:t>.CEX</a:t>
                      </a:r>
                    </a:p>
                    <a:p>
                      <a:pPr algn="ctr"/>
                      <a:r>
                        <a:rPr lang="es-ES" sz="1000" dirty="0"/>
                        <a:t>ENTRADA MANUAL</a:t>
                      </a:r>
                    </a:p>
                  </a:txBody>
                  <a:tcPr anchor="ctr">
                    <a:solidFill>
                      <a:schemeClr val="accent2">
                        <a:lumMod val="40000"/>
                        <a:lumOff val="60000"/>
                      </a:schemeClr>
                    </a:solidFill>
                  </a:tcPr>
                </a:tc>
                <a:tc>
                  <a:txBody>
                    <a:bodyPr/>
                    <a:lstStyle/>
                    <a:p>
                      <a:pPr algn="ctr"/>
                      <a:r>
                        <a:rPr lang="es-ES" sz="1000" dirty="0"/>
                        <a:t>CERTIFICACIONES DE BAJA CALIDAD Y SIN IMPORTAR EL RESULTADO DE LA LETRA.</a:t>
                      </a:r>
                    </a:p>
                  </a:txBody>
                  <a:tcPr anchor="ctr">
                    <a:solidFill>
                      <a:schemeClr val="accent2">
                        <a:lumMod val="40000"/>
                        <a:lumOff val="60000"/>
                      </a:schemeClr>
                    </a:solidFill>
                  </a:tcPr>
                </a:tc>
                <a:extLst>
                  <a:ext uri="{0D108BD9-81ED-4DB2-BD59-A6C34878D82A}">
                    <a16:rowId xmlns:a16="http://schemas.microsoft.com/office/drawing/2014/main" val="1677026788"/>
                  </a:ext>
                </a:extLst>
              </a:tr>
            </a:tbl>
          </a:graphicData>
        </a:graphic>
      </p:graphicFrame>
      <p:sp>
        <p:nvSpPr>
          <p:cNvPr id="3" name="CuadroTexto 2">
            <a:extLst>
              <a:ext uri="{FF2B5EF4-FFF2-40B4-BE49-F238E27FC236}">
                <a16:creationId xmlns:a16="http://schemas.microsoft.com/office/drawing/2014/main" id="{A779FAFC-72CA-90DC-7A6D-C1C7FE9458BB}"/>
              </a:ext>
            </a:extLst>
          </p:cNvPr>
          <p:cNvSpPr txBox="1"/>
          <p:nvPr/>
        </p:nvSpPr>
        <p:spPr>
          <a:xfrm>
            <a:off x="268880" y="114186"/>
            <a:ext cx="8335568" cy="369332"/>
          </a:xfrm>
          <a:prstGeom prst="rect">
            <a:avLst/>
          </a:prstGeom>
          <a:noFill/>
        </p:spPr>
        <p:txBody>
          <a:bodyPr wrap="square" rtlCol="0">
            <a:spAutoFit/>
          </a:bodyPr>
          <a:lstStyle/>
          <a:p>
            <a:r>
              <a:rPr lang="es-ES" dirty="0"/>
              <a:t>PROS Y CONTRAS DE LOS PRINCIPALES PROGRAMAS DE CERTIFICACIÓN ENERGÉTICA</a:t>
            </a:r>
          </a:p>
        </p:txBody>
      </p:sp>
      <p:pic>
        <p:nvPicPr>
          <p:cNvPr id="2" name="Picture 2" descr="Sustentable &amp;amp; Sostenible: Qué programa elegir para hacer cada certificado  energético">
            <a:extLst>
              <a:ext uri="{FF2B5EF4-FFF2-40B4-BE49-F238E27FC236}">
                <a16:creationId xmlns:a16="http://schemas.microsoft.com/office/drawing/2014/main" id="{07B2589F-F652-E0AD-A929-587859D5C43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08410" y="3341169"/>
            <a:ext cx="791471" cy="791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61635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31F8576B-C4DD-440D-B05A-142AE1B34751}"/>
              </a:ext>
            </a:extLst>
          </p:cNvPr>
          <p:cNvPicPr>
            <a:picLocks noChangeAspect="1"/>
          </p:cNvPicPr>
          <p:nvPr/>
        </p:nvPicPr>
        <p:blipFill rotWithShape="1">
          <a:blip r:embed="rId2"/>
          <a:srcRect l="8263" t="41600" r="57875" b="34600"/>
          <a:stretch/>
        </p:blipFill>
        <p:spPr>
          <a:xfrm>
            <a:off x="323529" y="875400"/>
            <a:ext cx="4455458" cy="1761460"/>
          </a:xfrm>
          <a:prstGeom prst="rect">
            <a:avLst/>
          </a:prstGeom>
        </p:spPr>
      </p:pic>
      <p:pic>
        <p:nvPicPr>
          <p:cNvPr id="6" name="Imagen 5">
            <a:extLst>
              <a:ext uri="{FF2B5EF4-FFF2-40B4-BE49-F238E27FC236}">
                <a16:creationId xmlns:a16="http://schemas.microsoft.com/office/drawing/2014/main" id="{D3D71281-25E7-4368-913B-E448E7AF5C89}"/>
              </a:ext>
            </a:extLst>
          </p:cNvPr>
          <p:cNvPicPr>
            <a:picLocks noChangeAspect="1"/>
          </p:cNvPicPr>
          <p:nvPr/>
        </p:nvPicPr>
        <p:blipFill rotWithShape="1">
          <a:blip r:embed="rId3">
            <a:clrChange>
              <a:clrFrom>
                <a:srgbClr val="FFFFFF"/>
              </a:clrFrom>
              <a:clrTo>
                <a:srgbClr val="FFFFFF">
                  <a:alpha val="0"/>
                </a:srgbClr>
              </a:clrTo>
            </a:clrChange>
          </a:blip>
          <a:srcRect l="8263" t="36972" r="58662" b="27600"/>
          <a:stretch/>
        </p:blipFill>
        <p:spPr>
          <a:xfrm>
            <a:off x="4508948" y="894609"/>
            <a:ext cx="4629015" cy="2789082"/>
          </a:xfrm>
          <a:prstGeom prst="rect">
            <a:avLst/>
          </a:prstGeom>
        </p:spPr>
      </p:pic>
      <p:pic>
        <p:nvPicPr>
          <p:cNvPr id="34" name="Picture 2" descr="Icono Libro Gratis - Icon-Icons.com">
            <a:extLst>
              <a:ext uri="{FF2B5EF4-FFF2-40B4-BE49-F238E27FC236}">
                <a16:creationId xmlns:a16="http://schemas.microsoft.com/office/drawing/2014/main" id="{57117C2F-F83B-4FD5-A6B9-FCADD73ECB7C}"/>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874304" y="2592889"/>
            <a:ext cx="1541935" cy="1675212"/>
          </a:xfrm>
          <a:prstGeom prst="rect">
            <a:avLst/>
          </a:prstGeom>
          <a:noFill/>
          <a:extLst>
            <a:ext uri="{909E8E84-426E-40DD-AFC4-6F175D3DCCD1}">
              <a14:hiddenFill xmlns:a14="http://schemas.microsoft.com/office/drawing/2010/main">
                <a:solidFill>
                  <a:srgbClr val="FFFFFF"/>
                </a:solidFill>
              </a14:hiddenFill>
            </a:ext>
          </a:extLst>
        </p:spPr>
      </p:pic>
      <p:sp>
        <p:nvSpPr>
          <p:cNvPr id="35" name="Subtítulo 1">
            <a:extLst>
              <a:ext uri="{FF2B5EF4-FFF2-40B4-BE49-F238E27FC236}">
                <a16:creationId xmlns:a16="http://schemas.microsoft.com/office/drawing/2014/main" id="{25896DE1-39C9-42F2-AC0D-EBEB528B6627}"/>
              </a:ext>
            </a:extLst>
          </p:cNvPr>
          <p:cNvSpPr txBox="1">
            <a:spLocks/>
          </p:cNvSpPr>
          <p:nvPr/>
        </p:nvSpPr>
        <p:spPr>
          <a:xfrm>
            <a:off x="564050" y="271110"/>
            <a:ext cx="7417687" cy="516642"/>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3600" b="1" dirty="0">
                <a:latin typeface="Montserrat Light" panose="00000400000000000000" pitchFamily="2" charset="0"/>
              </a:rPr>
              <a:t>PROGRAMA 5: LIBRO + PROYECTO</a:t>
            </a:r>
          </a:p>
        </p:txBody>
      </p:sp>
    </p:spTree>
    <p:extLst>
      <p:ext uri="{BB962C8B-B14F-4D97-AF65-F5344CB8AC3E}">
        <p14:creationId xmlns:p14="http://schemas.microsoft.com/office/powerpoint/2010/main" val="277867989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3A32E069-56CF-8F37-CAEC-3ABA0787D74A}"/>
              </a:ext>
            </a:extLst>
          </p:cNvPr>
          <p:cNvSpPr txBox="1">
            <a:spLocks/>
          </p:cNvSpPr>
          <p:nvPr/>
        </p:nvSpPr>
        <p:spPr>
          <a:xfrm>
            <a:off x="423037" y="203332"/>
            <a:ext cx="7084403" cy="493429"/>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2700" b="1" dirty="0">
                <a:latin typeface="Montserrat Light" panose="00000400000000000000" pitchFamily="2" charset="0"/>
              </a:rPr>
              <a:t>PROGRAMA 5: LIBRO + PROYECTO</a:t>
            </a:r>
          </a:p>
        </p:txBody>
      </p:sp>
      <p:pic>
        <p:nvPicPr>
          <p:cNvPr id="3" name="Imagen 2">
            <a:extLst>
              <a:ext uri="{FF2B5EF4-FFF2-40B4-BE49-F238E27FC236}">
                <a16:creationId xmlns:a16="http://schemas.microsoft.com/office/drawing/2014/main" id="{D83DA119-F768-2E1B-0DAF-D87628138E5C}"/>
              </a:ext>
            </a:extLst>
          </p:cNvPr>
          <p:cNvPicPr>
            <a:picLocks noChangeAspect="1"/>
          </p:cNvPicPr>
          <p:nvPr/>
        </p:nvPicPr>
        <p:blipFill rotWithShape="1">
          <a:blip r:embed="rId2"/>
          <a:srcRect l="20443" t="28918" r="14042" b="30400"/>
          <a:stretch/>
        </p:blipFill>
        <p:spPr>
          <a:xfrm>
            <a:off x="2161671" y="1146470"/>
            <a:ext cx="6323036" cy="2208571"/>
          </a:xfrm>
          <a:prstGeom prst="rect">
            <a:avLst/>
          </a:prstGeom>
        </p:spPr>
      </p:pic>
      <p:pic>
        <p:nvPicPr>
          <p:cNvPr id="4" name="Picture 2" descr="Reloj de forma circular en dos icono gratuito | Iconos, Icono gratis, Iconos  para aplicaciones">
            <a:extLst>
              <a:ext uri="{FF2B5EF4-FFF2-40B4-BE49-F238E27FC236}">
                <a16:creationId xmlns:a16="http://schemas.microsoft.com/office/drawing/2014/main" id="{D0E0B380-4BED-AA5F-3A72-A2F075935B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953" y="655004"/>
            <a:ext cx="1414552" cy="141455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Bloque de pisos - Iconos gratis de edificios">
            <a:extLst>
              <a:ext uri="{FF2B5EF4-FFF2-40B4-BE49-F238E27FC236}">
                <a16:creationId xmlns:a16="http://schemas.microsoft.com/office/drawing/2014/main" id="{3BC6D533-0168-B5B1-D2D7-3ECC22D6C87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850" y="2446161"/>
            <a:ext cx="1817759" cy="1817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022956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3A32E069-56CF-8F37-CAEC-3ABA0787D74A}"/>
              </a:ext>
            </a:extLst>
          </p:cNvPr>
          <p:cNvSpPr txBox="1">
            <a:spLocks/>
          </p:cNvSpPr>
          <p:nvPr/>
        </p:nvSpPr>
        <p:spPr>
          <a:xfrm>
            <a:off x="423037" y="203332"/>
            <a:ext cx="7084403" cy="493429"/>
          </a:xfrm>
          <a:prstGeom prst="rect">
            <a:avLst/>
          </a:prstGeom>
        </p:spPr>
        <p:txBody>
          <a:bodyPr wrap="none" lIns="0" tIns="0" rIns="0" bIns="0" anchor="t">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spcBef>
                <a:spcPts val="0"/>
              </a:spcBef>
              <a:spcAft>
                <a:spcPts val="0"/>
              </a:spcAft>
              <a:defRPr/>
            </a:pPr>
            <a:r>
              <a:rPr lang="es-ES" sz="2700" b="1" dirty="0">
                <a:latin typeface="Montserrat Light" panose="00000400000000000000" pitchFamily="2" charset="0"/>
              </a:rPr>
              <a:t>PROGRAMA 5: LIBRO + PROYECTO</a:t>
            </a:r>
          </a:p>
        </p:txBody>
      </p:sp>
      <p:pic>
        <p:nvPicPr>
          <p:cNvPr id="6" name="Picture 2" descr="Dinero - Iconos gratis de negocio">
            <a:extLst>
              <a:ext uri="{FF2B5EF4-FFF2-40B4-BE49-F238E27FC236}">
                <a16:creationId xmlns:a16="http://schemas.microsoft.com/office/drawing/2014/main" id="{485DABE2-5041-8D2F-564E-5A61F09519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082" y="815959"/>
            <a:ext cx="1715614" cy="1715614"/>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a:extLst>
              <a:ext uri="{FF2B5EF4-FFF2-40B4-BE49-F238E27FC236}">
                <a16:creationId xmlns:a16="http://schemas.microsoft.com/office/drawing/2014/main" id="{CD657264-B178-1A44-1428-CFBF19DDD2E4}"/>
              </a:ext>
            </a:extLst>
          </p:cNvPr>
          <p:cNvPicPr>
            <a:picLocks noChangeAspect="1"/>
          </p:cNvPicPr>
          <p:nvPr/>
        </p:nvPicPr>
        <p:blipFill rotWithShape="1">
          <a:blip r:embed="rId3"/>
          <a:srcRect l="29011" t="34600" r="20863" b="38800"/>
          <a:stretch/>
        </p:blipFill>
        <p:spPr>
          <a:xfrm>
            <a:off x="3133285" y="673229"/>
            <a:ext cx="4152773" cy="1239558"/>
          </a:xfrm>
          <a:prstGeom prst="rect">
            <a:avLst/>
          </a:prstGeom>
        </p:spPr>
      </p:pic>
      <p:pic>
        <p:nvPicPr>
          <p:cNvPr id="8" name="Imagen 7">
            <a:extLst>
              <a:ext uri="{FF2B5EF4-FFF2-40B4-BE49-F238E27FC236}">
                <a16:creationId xmlns:a16="http://schemas.microsoft.com/office/drawing/2014/main" id="{CC5AB32F-183D-843E-6407-C65399AB1FB1}"/>
              </a:ext>
            </a:extLst>
          </p:cNvPr>
          <p:cNvPicPr>
            <a:picLocks noChangeAspect="1"/>
          </p:cNvPicPr>
          <p:nvPr/>
        </p:nvPicPr>
        <p:blipFill rotWithShape="1">
          <a:blip r:embed="rId4"/>
          <a:srcRect l="29011" t="22001" r="22438" b="38800"/>
          <a:stretch/>
        </p:blipFill>
        <p:spPr>
          <a:xfrm>
            <a:off x="2998975" y="2073335"/>
            <a:ext cx="3939708" cy="1789212"/>
          </a:xfrm>
          <a:prstGeom prst="rect">
            <a:avLst/>
          </a:prstGeom>
        </p:spPr>
      </p:pic>
      <p:pic>
        <p:nvPicPr>
          <p:cNvPr id="9" name="Picture 4" descr="Bloque de pisos - Iconos gratis de edificios">
            <a:extLst>
              <a:ext uri="{FF2B5EF4-FFF2-40B4-BE49-F238E27FC236}">
                <a16:creationId xmlns:a16="http://schemas.microsoft.com/office/drawing/2014/main" id="{F4246CDA-A11D-183D-5267-E004372743C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302" y="2351186"/>
            <a:ext cx="1847657" cy="1847657"/>
          </a:xfrm>
          <a:prstGeom prst="rect">
            <a:avLst/>
          </a:prstGeom>
          <a:noFill/>
          <a:extLst>
            <a:ext uri="{909E8E84-426E-40DD-AFC4-6F175D3DCCD1}">
              <a14:hiddenFill xmlns:a14="http://schemas.microsoft.com/office/drawing/2010/main">
                <a:solidFill>
                  <a:srgbClr val="FFFFFF"/>
                </a:solidFill>
              </a14:hiddenFill>
            </a:ext>
          </a:extLst>
        </p:spPr>
      </p:pic>
      <p:sp>
        <p:nvSpPr>
          <p:cNvPr id="10" name="CuadroTexto 9">
            <a:extLst>
              <a:ext uri="{FF2B5EF4-FFF2-40B4-BE49-F238E27FC236}">
                <a16:creationId xmlns:a16="http://schemas.microsoft.com/office/drawing/2014/main" id="{C0B41A79-4A22-6635-41F0-CDE939237334}"/>
              </a:ext>
            </a:extLst>
          </p:cNvPr>
          <p:cNvSpPr txBox="1"/>
          <p:nvPr/>
        </p:nvSpPr>
        <p:spPr>
          <a:xfrm>
            <a:off x="2204254" y="4023096"/>
            <a:ext cx="6010835" cy="300082"/>
          </a:xfrm>
          <a:prstGeom prst="rect">
            <a:avLst/>
          </a:prstGeom>
          <a:noFill/>
        </p:spPr>
        <p:txBody>
          <a:bodyPr wrap="square">
            <a:spAutoFit/>
          </a:bodyPr>
          <a:lstStyle/>
          <a:p>
            <a:r>
              <a:rPr lang="es-ES" sz="1350" dirty="0">
                <a:solidFill>
                  <a:srgbClr val="FF0000"/>
                </a:solidFill>
              </a:rPr>
              <a:t>SE PUEDE COMBINAR CON PROGRAMA 3 = 18.800 + 3000 € + AYUDA PROYECTO </a:t>
            </a:r>
          </a:p>
        </p:txBody>
      </p:sp>
    </p:spTree>
    <p:extLst>
      <p:ext uri="{BB962C8B-B14F-4D97-AF65-F5344CB8AC3E}">
        <p14:creationId xmlns:p14="http://schemas.microsoft.com/office/powerpoint/2010/main" val="390694547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229E264-70A4-4817-848F-CF017F935CDF}"/>
              </a:ext>
            </a:extLst>
          </p:cNvPr>
          <p:cNvPicPr>
            <a:picLocks noChangeAspect="1"/>
          </p:cNvPicPr>
          <p:nvPr/>
        </p:nvPicPr>
        <p:blipFill rotWithShape="1">
          <a:blip r:embed="rId2"/>
          <a:srcRect l="16138" t="6863" r="9051" b="22001"/>
          <a:stretch/>
        </p:blipFill>
        <p:spPr>
          <a:xfrm>
            <a:off x="471198" y="123112"/>
            <a:ext cx="8201606" cy="4386803"/>
          </a:xfrm>
          <a:prstGeom prst="rect">
            <a:avLst/>
          </a:prstGeom>
        </p:spPr>
      </p:pic>
    </p:spTree>
    <p:extLst>
      <p:ext uri="{BB962C8B-B14F-4D97-AF65-F5344CB8AC3E}">
        <p14:creationId xmlns:p14="http://schemas.microsoft.com/office/powerpoint/2010/main" val="38910213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94A3E0F-174F-45DD-A5CA-7C9F4FE894F9}"/>
              </a:ext>
            </a:extLst>
          </p:cNvPr>
          <p:cNvPicPr>
            <a:picLocks noChangeAspect="1"/>
          </p:cNvPicPr>
          <p:nvPr/>
        </p:nvPicPr>
        <p:blipFill rotWithShape="1">
          <a:blip r:embed="rId2"/>
          <a:srcRect l="16648" t="6862" r="8264" b="31801"/>
          <a:stretch/>
        </p:blipFill>
        <p:spPr>
          <a:xfrm>
            <a:off x="251521" y="253582"/>
            <a:ext cx="8713586" cy="4003760"/>
          </a:xfrm>
          <a:prstGeom prst="rect">
            <a:avLst/>
          </a:prstGeom>
        </p:spPr>
      </p:pic>
      <p:pic>
        <p:nvPicPr>
          <p:cNvPr id="31" name="Imagen 30">
            <a:extLst>
              <a:ext uri="{FF2B5EF4-FFF2-40B4-BE49-F238E27FC236}">
                <a16:creationId xmlns:a16="http://schemas.microsoft.com/office/drawing/2014/main" id="{B6F6DF01-A7C6-4D0A-B897-F505D31788B7}"/>
              </a:ext>
            </a:extLst>
          </p:cNvPr>
          <p:cNvPicPr>
            <a:picLocks noChangeAspect="1"/>
          </p:cNvPicPr>
          <p:nvPr/>
        </p:nvPicPr>
        <p:blipFill rotWithShape="1">
          <a:blip r:embed="rId3"/>
          <a:srcRect l="20443" t="50972" r="45275" b="31800"/>
          <a:stretch/>
        </p:blipFill>
        <p:spPr>
          <a:xfrm>
            <a:off x="5080675" y="1108849"/>
            <a:ext cx="3839072" cy="1085216"/>
          </a:xfrm>
          <a:prstGeom prst="rect">
            <a:avLst/>
          </a:prstGeom>
        </p:spPr>
      </p:pic>
      <p:pic>
        <p:nvPicPr>
          <p:cNvPr id="6" name="Imagen 5">
            <a:extLst>
              <a:ext uri="{FF2B5EF4-FFF2-40B4-BE49-F238E27FC236}">
                <a16:creationId xmlns:a16="http://schemas.microsoft.com/office/drawing/2014/main" id="{FF78E155-8C27-46BA-B562-3EC99F348031}"/>
              </a:ext>
            </a:extLst>
          </p:cNvPr>
          <p:cNvPicPr>
            <a:picLocks noChangeAspect="1"/>
          </p:cNvPicPr>
          <p:nvPr/>
        </p:nvPicPr>
        <p:blipFill rotWithShape="1">
          <a:blip r:embed="rId4"/>
          <a:srcRect l="20075" t="50000" r="46063" b="36972"/>
          <a:stretch/>
        </p:blipFill>
        <p:spPr>
          <a:xfrm>
            <a:off x="5080674" y="2333662"/>
            <a:ext cx="3863753" cy="836180"/>
          </a:xfrm>
          <a:prstGeom prst="rect">
            <a:avLst/>
          </a:prstGeom>
        </p:spPr>
      </p:pic>
    </p:spTree>
    <p:extLst>
      <p:ext uri="{BB962C8B-B14F-4D97-AF65-F5344CB8AC3E}">
        <p14:creationId xmlns:p14="http://schemas.microsoft.com/office/powerpoint/2010/main" val="372102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615DA9D8-27B1-4FE0-BA1D-CF90D09C30B6}"/>
              </a:ext>
            </a:extLst>
          </p:cNvPr>
          <p:cNvPicPr>
            <a:picLocks noChangeAspect="1"/>
          </p:cNvPicPr>
          <p:nvPr/>
        </p:nvPicPr>
        <p:blipFill rotWithShape="1">
          <a:blip r:embed="rId2"/>
          <a:srcRect l="16138" t="6862" r="9050" b="31800"/>
          <a:stretch/>
        </p:blipFill>
        <p:spPr>
          <a:xfrm>
            <a:off x="107505" y="229968"/>
            <a:ext cx="8824996" cy="4069974"/>
          </a:xfrm>
          <a:prstGeom prst="rect">
            <a:avLst/>
          </a:prstGeom>
        </p:spPr>
      </p:pic>
      <p:pic>
        <p:nvPicPr>
          <p:cNvPr id="8" name="Imagen 7">
            <a:extLst>
              <a:ext uri="{FF2B5EF4-FFF2-40B4-BE49-F238E27FC236}">
                <a16:creationId xmlns:a16="http://schemas.microsoft.com/office/drawing/2014/main" id="{97F0A272-CFD2-41BC-AF21-A8569E345E4A}"/>
              </a:ext>
            </a:extLst>
          </p:cNvPr>
          <p:cNvPicPr>
            <a:picLocks noChangeAspect="1"/>
          </p:cNvPicPr>
          <p:nvPr/>
        </p:nvPicPr>
        <p:blipFill rotWithShape="1">
          <a:blip r:embed="rId3"/>
          <a:srcRect l="19288" t="50000" r="45275" b="37400"/>
          <a:stretch/>
        </p:blipFill>
        <p:spPr>
          <a:xfrm>
            <a:off x="4888633" y="2531283"/>
            <a:ext cx="4049945" cy="809989"/>
          </a:xfrm>
          <a:prstGeom prst="rect">
            <a:avLst/>
          </a:prstGeom>
        </p:spPr>
      </p:pic>
      <p:pic>
        <p:nvPicPr>
          <p:cNvPr id="10" name="Imagen 9">
            <a:extLst>
              <a:ext uri="{FF2B5EF4-FFF2-40B4-BE49-F238E27FC236}">
                <a16:creationId xmlns:a16="http://schemas.microsoft.com/office/drawing/2014/main" id="{8A5C8B88-A3DB-4F16-BFCF-3694B50165BC}"/>
              </a:ext>
            </a:extLst>
          </p:cNvPr>
          <p:cNvPicPr>
            <a:picLocks noChangeAspect="1"/>
          </p:cNvPicPr>
          <p:nvPr/>
        </p:nvPicPr>
        <p:blipFill rotWithShape="1">
          <a:blip r:embed="rId4"/>
          <a:srcRect l="20443" t="51400" r="46062" b="27600"/>
          <a:stretch/>
        </p:blipFill>
        <p:spPr>
          <a:xfrm>
            <a:off x="5062799" y="1095185"/>
            <a:ext cx="3872356" cy="1365637"/>
          </a:xfrm>
          <a:prstGeom prst="rect">
            <a:avLst/>
          </a:prstGeom>
        </p:spPr>
      </p:pic>
    </p:spTree>
    <p:extLst>
      <p:ext uri="{BB962C8B-B14F-4D97-AF65-F5344CB8AC3E}">
        <p14:creationId xmlns:p14="http://schemas.microsoft.com/office/powerpoint/2010/main" val="13528367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294F1A0-8D56-44C2-A0AE-A9B7202035BB}"/>
              </a:ext>
            </a:extLst>
          </p:cNvPr>
          <p:cNvPicPr>
            <a:picLocks noChangeAspect="1"/>
          </p:cNvPicPr>
          <p:nvPr/>
        </p:nvPicPr>
        <p:blipFill rotWithShape="1">
          <a:blip r:embed="rId2"/>
          <a:srcRect l="16138" t="6862" r="9051" b="34601"/>
          <a:stretch/>
        </p:blipFill>
        <p:spPr>
          <a:xfrm>
            <a:off x="107505" y="197113"/>
            <a:ext cx="8928992" cy="3929957"/>
          </a:xfrm>
          <a:prstGeom prst="rect">
            <a:avLst/>
          </a:prstGeom>
        </p:spPr>
      </p:pic>
      <p:pic>
        <p:nvPicPr>
          <p:cNvPr id="5" name="Imagen 4">
            <a:extLst>
              <a:ext uri="{FF2B5EF4-FFF2-40B4-BE49-F238E27FC236}">
                <a16:creationId xmlns:a16="http://schemas.microsoft.com/office/drawing/2014/main" id="{2748AEB8-E849-483E-B460-8A4E76D68D8F}"/>
              </a:ext>
            </a:extLst>
          </p:cNvPr>
          <p:cNvPicPr>
            <a:picLocks noChangeAspect="1"/>
          </p:cNvPicPr>
          <p:nvPr/>
        </p:nvPicPr>
        <p:blipFill rotWithShape="1">
          <a:blip r:embed="rId3"/>
          <a:srcRect l="20075" t="51400" r="46063" b="35906"/>
          <a:stretch/>
        </p:blipFill>
        <p:spPr>
          <a:xfrm>
            <a:off x="4795232" y="1025500"/>
            <a:ext cx="4097860" cy="864096"/>
          </a:xfrm>
          <a:prstGeom prst="rect">
            <a:avLst/>
          </a:prstGeom>
        </p:spPr>
      </p:pic>
      <p:pic>
        <p:nvPicPr>
          <p:cNvPr id="9" name="Imagen 8">
            <a:extLst>
              <a:ext uri="{FF2B5EF4-FFF2-40B4-BE49-F238E27FC236}">
                <a16:creationId xmlns:a16="http://schemas.microsoft.com/office/drawing/2014/main" id="{635A6946-6905-4360-AEDF-85BD780FF37A}"/>
              </a:ext>
            </a:extLst>
          </p:cNvPr>
          <p:cNvPicPr>
            <a:picLocks noChangeAspect="1"/>
          </p:cNvPicPr>
          <p:nvPr/>
        </p:nvPicPr>
        <p:blipFill rotWithShape="1">
          <a:blip r:embed="rId4"/>
          <a:srcRect l="20443" t="42144" r="46062" b="17279"/>
          <a:stretch/>
        </p:blipFill>
        <p:spPr>
          <a:xfrm>
            <a:off x="4814347" y="1948121"/>
            <a:ext cx="3951236" cy="2692531"/>
          </a:xfrm>
          <a:prstGeom prst="rect">
            <a:avLst/>
          </a:prstGeom>
        </p:spPr>
      </p:pic>
    </p:spTree>
    <p:extLst>
      <p:ext uri="{BB962C8B-B14F-4D97-AF65-F5344CB8AC3E}">
        <p14:creationId xmlns:p14="http://schemas.microsoft.com/office/powerpoint/2010/main" val="248117446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C6DA25A-FF06-1E11-8952-076750C38A19}"/>
              </a:ext>
            </a:extLst>
          </p:cNvPr>
          <p:cNvPicPr>
            <a:picLocks noChangeAspect="1"/>
          </p:cNvPicPr>
          <p:nvPr/>
        </p:nvPicPr>
        <p:blipFill rotWithShape="1">
          <a:blip r:embed="rId2"/>
          <a:srcRect l="30294" t="6274" r="30662" b="20522"/>
          <a:stretch/>
        </p:blipFill>
        <p:spPr>
          <a:xfrm>
            <a:off x="188257" y="529346"/>
            <a:ext cx="3610538" cy="3807722"/>
          </a:xfrm>
          <a:prstGeom prst="rect">
            <a:avLst/>
          </a:prstGeom>
        </p:spPr>
      </p:pic>
      <p:pic>
        <p:nvPicPr>
          <p:cNvPr id="5" name="Imagen 4">
            <a:extLst>
              <a:ext uri="{FF2B5EF4-FFF2-40B4-BE49-F238E27FC236}">
                <a16:creationId xmlns:a16="http://schemas.microsoft.com/office/drawing/2014/main" id="{A98A1B06-7172-9D93-1CCF-77D7A8B50BD5}"/>
              </a:ext>
            </a:extLst>
          </p:cNvPr>
          <p:cNvPicPr>
            <a:picLocks noChangeAspect="1"/>
          </p:cNvPicPr>
          <p:nvPr/>
        </p:nvPicPr>
        <p:blipFill rotWithShape="1">
          <a:blip r:embed="rId3"/>
          <a:srcRect l="28602" t="7451" r="957" b="16594"/>
          <a:stretch/>
        </p:blipFill>
        <p:spPr>
          <a:xfrm>
            <a:off x="3976037" y="1418666"/>
            <a:ext cx="4811617" cy="2918402"/>
          </a:xfrm>
          <a:prstGeom prst="rect">
            <a:avLst/>
          </a:prstGeom>
        </p:spPr>
      </p:pic>
      <p:sp>
        <p:nvSpPr>
          <p:cNvPr id="7" name="CuadroTexto 6">
            <a:extLst>
              <a:ext uri="{FF2B5EF4-FFF2-40B4-BE49-F238E27FC236}">
                <a16:creationId xmlns:a16="http://schemas.microsoft.com/office/drawing/2014/main" id="{644FB4D1-AA7F-EC75-1FAD-BD123D9C6459}"/>
              </a:ext>
            </a:extLst>
          </p:cNvPr>
          <p:cNvSpPr txBox="1"/>
          <p:nvPr/>
        </p:nvSpPr>
        <p:spPr>
          <a:xfrm>
            <a:off x="67236" y="82333"/>
            <a:ext cx="8599396" cy="646331"/>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ES IMPORTANTE DIFERENCIAR CYPE.ES Y BIMSERVER.CENTER SON 2 WEBS DIFERENTES</a:t>
            </a:r>
          </a:p>
          <a:p>
            <a:endParaRPr lang="es-ES" dirty="0"/>
          </a:p>
        </p:txBody>
      </p:sp>
    </p:spTree>
    <p:extLst>
      <p:ext uri="{BB962C8B-B14F-4D97-AF65-F5344CB8AC3E}">
        <p14:creationId xmlns:p14="http://schemas.microsoft.com/office/powerpoint/2010/main" val="282701268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44FB4D1-AA7F-EC75-1FAD-BD123D9C6459}"/>
              </a:ext>
            </a:extLst>
          </p:cNvPr>
          <p:cNvSpPr txBox="1"/>
          <p:nvPr/>
        </p:nvSpPr>
        <p:spPr>
          <a:xfrm>
            <a:off x="67236" y="82333"/>
            <a:ext cx="8599396" cy="646331"/>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EMPEZAMOS DESCARGANDO LA SUITE DE CYPE DESDE CYPE.ES</a:t>
            </a:r>
          </a:p>
          <a:p>
            <a:endParaRPr lang="es-ES" dirty="0"/>
          </a:p>
        </p:txBody>
      </p:sp>
      <p:pic>
        <p:nvPicPr>
          <p:cNvPr id="4" name="Imagen 3">
            <a:extLst>
              <a:ext uri="{FF2B5EF4-FFF2-40B4-BE49-F238E27FC236}">
                <a16:creationId xmlns:a16="http://schemas.microsoft.com/office/drawing/2014/main" id="{6232BD89-0C24-DB6E-6A2B-E4B784C1A8F9}"/>
              </a:ext>
            </a:extLst>
          </p:cNvPr>
          <p:cNvPicPr>
            <a:picLocks noChangeAspect="1"/>
          </p:cNvPicPr>
          <p:nvPr/>
        </p:nvPicPr>
        <p:blipFill rotWithShape="1">
          <a:blip r:embed="rId2"/>
          <a:srcRect l="20441" t="7189" r="20810" b="12026"/>
          <a:stretch/>
        </p:blipFill>
        <p:spPr>
          <a:xfrm>
            <a:off x="477369" y="517713"/>
            <a:ext cx="4737531" cy="3664324"/>
          </a:xfrm>
          <a:prstGeom prst="rect">
            <a:avLst/>
          </a:prstGeom>
        </p:spPr>
      </p:pic>
      <p:sp>
        <p:nvSpPr>
          <p:cNvPr id="6" name="Rectángulo 5">
            <a:extLst>
              <a:ext uri="{FF2B5EF4-FFF2-40B4-BE49-F238E27FC236}">
                <a16:creationId xmlns:a16="http://schemas.microsoft.com/office/drawing/2014/main" id="{5FE45A10-766F-AD67-A4D7-A87F2E8BEE29}"/>
              </a:ext>
            </a:extLst>
          </p:cNvPr>
          <p:cNvSpPr/>
          <p:nvPr/>
        </p:nvSpPr>
        <p:spPr>
          <a:xfrm>
            <a:off x="3892924" y="2124636"/>
            <a:ext cx="1321976" cy="75303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pic>
        <p:nvPicPr>
          <p:cNvPr id="10" name="Imagen 9">
            <a:extLst>
              <a:ext uri="{FF2B5EF4-FFF2-40B4-BE49-F238E27FC236}">
                <a16:creationId xmlns:a16="http://schemas.microsoft.com/office/drawing/2014/main" id="{8EFB0EF4-13A6-0E15-5E63-5C5EEA76501F}"/>
              </a:ext>
            </a:extLst>
          </p:cNvPr>
          <p:cNvPicPr>
            <a:picLocks noChangeAspect="1"/>
          </p:cNvPicPr>
          <p:nvPr/>
        </p:nvPicPr>
        <p:blipFill rotWithShape="1">
          <a:blip r:embed="rId3"/>
          <a:srcRect l="25662" t="11634" r="26397" b="14641"/>
          <a:stretch/>
        </p:blipFill>
        <p:spPr>
          <a:xfrm>
            <a:off x="5448603" y="443752"/>
            <a:ext cx="3140128" cy="2716307"/>
          </a:xfrm>
          <a:prstGeom prst="rect">
            <a:avLst/>
          </a:prstGeom>
        </p:spPr>
      </p:pic>
      <p:sp>
        <p:nvSpPr>
          <p:cNvPr id="11" name="Rectángulo 10">
            <a:extLst>
              <a:ext uri="{FF2B5EF4-FFF2-40B4-BE49-F238E27FC236}">
                <a16:creationId xmlns:a16="http://schemas.microsoft.com/office/drawing/2014/main" id="{CD9014C6-6F9D-E948-3AA6-10AA0078F7C6}"/>
              </a:ext>
            </a:extLst>
          </p:cNvPr>
          <p:cNvSpPr/>
          <p:nvPr/>
        </p:nvSpPr>
        <p:spPr>
          <a:xfrm>
            <a:off x="7184673" y="1102660"/>
            <a:ext cx="1559860" cy="75303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sp>
        <p:nvSpPr>
          <p:cNvPr id="12" name="CuadroTexto 11">
            <a:extLst>
              <a:ext uri="{FF2B5EF4-FFF2-40B4-BE49-F238E27FC236}">
                <a16:creationId xmlns:a16="http://schemas.microsoft.com/office/drawing/2014/main" id="{DA8DA48C-EC98-0FCE-1862-9501C0068E84}"/>
              </a:ext>
            </a:extLst>
          </p:cNvPr>
          <p:cNvSpPr txBox="1"/>
          <p:nvPr/>
        </p:nvSpPr>
        <p:spPr>
          <a:xfrm>
            <a:off x="5390872" y="3345977"/>
            <a:ext cx="3080777" cy="1200329"/>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UTILIZAREMOS LA DESCARGA EN 32 BITS SOLO SI NUESTRO ORDENADOR ES ANTIGUO</a:t>
            </a:r>
          </a:p>
          <a:p>
            <a:endParaRPr lang="es-ES" dirty="0"/>
          </a:p>
        </p:txBody>
      </p:sp>
    </p:spTree>
    <p:extLst>
      <p:ext uri="{BB962C8B-B14F-4D97-AF65-F5344CB8AC3E}">
        <p14:creationId xmlns:p14="http://schemas.microsoft.com/office/powerpoint/2010/main" val="15356393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44FB4D1-AA7F-EC75-1FAD-BD123D9C6459}"/>
              </a:ext>
            </a:extLst>
          </p:cNvPr>
          <p:cNvSpPr txBox="1"/>
          <p:nvPr/>
        </p:nvSpPr>
        <p:spPr>
          <a:xfrm>
            <a:off x="67236" y="82333"/>
            <a:ext cx="8599396" cy="646331"/>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EMPIEZA LA INSTALACIÓN</a:t>
            </a:r>
          </a:p>
          <a:p>
            <a:endParaRPr lang="es-ES" dirty="0"/>
          </a:p>
        </p:txBody>
      </p:sp>
      <p:pic>
        <p:nvPicPr>
          <p:cNvPr id="3" name="Imagen 2">
            <a:extLst>
              <a:ext uri="{FF2B5EF4-FFF2-40B4-BE49-F238E27FC236}">
                <a16:creationId xmlns:a16="http://schemas.microsoft.com/office/drawing/2014/main" id="{7D61E08F-9752-BD9D-AE95-1FB6E2E768FE}"/>
              </a:ext>
            </a:extLst>
          </p:cNvPr>
          <p:cNvPicPr>
            <a:picLocks noChangeAspect="1"/>
          </p:cNvPicPr>
          <p:nvPr/>
        </p:nvPicPr>
        <p:blipFill>
          <a:blip r:embed="rId2"/>
          <a:stretch>
            <a:fillRect/>
          </a:stretch>
        </p:blipFill>
        <p:spPr>
          <a:xfrm>
            <a:off x="1079127" y="462242"/>
            <a:ext cx="6985747" cy="3929483"/>
          </a:xfrm>
          <a:prstGeom prst="rect">
            <a:avLst/>
          </a:prstGeom>
        </p:spPr>
      </p:pic>
    </p:spTree>
    <p:extLst>
      <p:ext uri="{BB962C8B-B14F-4D97-AF65-F5344CB8AC3E}">
        <p14:creationId xmlns:p14="http://schemas.microsoft.com/office/powerpoint/2010/main" val="3836746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131EC72-16E9-B399-ADC0-43A4F81A345B}"/>
              </a:ext>
            </a:extLst>
          </p:cNvPr>
          <p:cNvPicPr>
            <a:picLocks noChangeAspect="1"/>
          </p:cNvPicPr>
          <p:nvPr/>
        </p:nvPicPr>
        <p:blipFill rotWithShape="1">
          <a:blip r:embed="rId2"/>
          <a:srcRect l="4327" t="8000" r="5113" b="9401"/>
          <a:stretch/>
        </p:blipFill>
        <p:spPr>
          <a:xfrm>
            <a:off x="-32753" y="-1146"/>
            <a:ext cx="9176753" cy="4708074"/>
          </a:xfrm>
          <a:prstGeom prst="rect">
            <a:avLst/>
          </a:prstGeom>
        </p:spPr>
      </p:pic>
    </p:spTree>
    <p:extLst>
      <p:ext uri="{BB962C8B-B14F-4D97-AF65-F5344CB8AC3E}">
        <p14:creationId xmlns:p14="http://schemas.microsoft.com/office/powerpoint/2010/main" val="206090060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44FB4D1-AA7F-EC75-1FAD-BD123D9C6459}"/>
              </a:ext>
            </a:extLst>
          </p:cNvPr>
          <p:cNvSpPr txBox="1"/>
          <p:nvPr/>
        </p:nvSpPr>
        <p:spPr>
          <a:xfrm>
            <a:off x="67236" y="82333"/>
            <a:ext cx="8599396" cy="646331"/>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SUPER IMPORTANTE SELECCIONAR “LICENCIA TEMPORAL”</a:t>
            </a:r>
          </a:p>
          <a:p>
            <a:endParaRPr lang="es-ES" dirty="0"/>
          </a:p>
        </p:txBody>
      </p:sp>
      <p:pic>
        <p:nvPicPr>
          <p:cNvPr id="4" name="Imagen 3">
            <a:extLst>
              <a:ext uri="{FF2B5EF4-FFF2-40B4-BE49-F238E27FC236}">
                <a16:creationId xmlns:a16="http://schemas.microsoft.com/office/drawing/2014/main" id="{D6337053-D057-295B-7F34-C7BEA07FEE9C}"/>
              </a:ext>
            </a:extLst>
          </p:cNvPr>
          <p:cNvPicPr>
            <a:picLocks noChangeAspect="1"/>
          </p:cNvPicPr>
          <p:nvPr/>
        </p:nvPicPr>
        <p:blipFill>
          <a:blip r:embed="rId2"/>
          <a:stretch>
            <a:fillRect/>
          </a:stretch>
        </p:blipFill>
        <p:spPr>
          <a:xfrm>
            <a:off x="951380" y="475269"/>
            <a:ext cx="6972300" cy="3921919"/>
          </a:xfrm>
          <a:prstGeom prst="rect">
            <a:avLst/>
          </a:prstGeom>
        </p:spPr>
      </p:pic>
    </p:spTree>
    <p:extLst>
      <p:ext uri="{BB962C8B-B14F-4D97-AF65-F5344CB8AC3E}">
        <p14:creationId xmlns:p14="http://schemas.microsoft.com/office/powerpoint/2010/main" val="80009068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44FB4D1-AA7F-EC75-1FAD-BD123D9C6459}"/>
              </a:ext>
            </a:extLst>
          </p:cNvPr>
          <p:cNvSpPr txBox="1"/>
          <p:nvPr/>
        </p:nvSpPr>
        <p:spPr>
          <a:xfrm>
            <a:off x="67236" y="82333"/>
            <a:ext cx="8599396" cy="646331"/>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UNA VEZ INSTALADO PODREMOS USAR LA SUITE DE CYPE  CON LA LICENCIA TEMPORAL</a:t>
            </a:r>
          </a:p>
          <a:p>
            <a:endParaRPr lang="es-ES" dirty="0"/>
          </a:p>
        </p:txBody>
      </p:sp>
      <p:pic>
        <p:nvPicPr>
          <p:cNvPr id="3" name="Imagen 2">
            <a:extLst>
              <a:ext uri="{FF2B5EF4-FFF2-40B4-BE49-F238E27FC236}">
                <a16:creationId xmlns:a16="http://schemas.microsoft.com/office/drawing/2014/main" id="{2A638D8D-4FA2-453D-08AE-2F9700BE8CCB}"/>
              </a:ext>
            </a:extLst>
          </p:cNvPr>
          <p:cNvPicPr>
            <a:picLocks noChangeAspect="1"/>
          </p:cNvPicPr>
          <p:nvPr/>
        </p:nvPicPr>
        <p:blipFill rotWithShape="1">
          <a:blip r:embed="rId2"/>
          <a:srcRect l="25956" t="14299" r="26030" b="19821"/>
          <a:stretch/>
        </p:blipFill>
        <p:spPr>
          <a:xfrm>
            <a:off x="2067485" y="577928"/>
            <a:ext cx="5009030" cy="3866030"/>
          </a:xfrm>
          <a:prstGeom prst="rect">
            <a:avLst/>
          </a:prstGeom>
        </p:spPr>
      </p:pic>
    </p:spTree>
    <p:extLst>
      <p:ext uri="{BB962C8B-B14F-4D97-AF65-F5344CB8AC3E}">
        <p14:creationId xmlns:p14="http://schemas.microsoft.com/office/powerpoint/2010/main" val="35788483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44FB4D1-AA7F-EC75-1FAD-BD123D9C6459}"/>
              </a:ext>
            </a:extLst>
          </p:cNvPr>
          <p:cNvSpPr txBox="1"/>
          <p:nvPr/>
        </p:nvSpPr>
        <p:spPr>
          <a:xfrm>
            <a:off x="67236" y="82333"/>
            <a:ext cx="8599396" cy="646331"/>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PERO AQUÍ NO ESTÁN TODOS LOS PROGRAMAS QUE VAMOS A UTILIZAR</a:t>
            </a:r>
          </a:p>
          <a:p>
            <a:endParaRPr lang="es-ES" dirty="0"/>
          </a:p>
        </p:txBody>
      </p:sp>
      <p:pic>
        <p:nvPicPr>
          <p:cNvPr id="2" name="Elementos multimedia en línea 1" title="¡Esto es BIMserver.center!">
            <a:hlinkClick r:id="" action="ppaction://media"/>
            <a:extLst>
              <a:ext uri="{FF2B5EF4-FFF2-40B4-BE49-F238E27FC236}">
                <a16:creationId xmlns:a16="http://schemas.microsoft.com/office/drawing/2014/main" id="{5A0B9A49-3D61-AD3A-7BDC-252BF554B1BB}"/>
              </a:ext>
            </a:extLst>
          </p:cNvPr>
          <p:cNvPicPr>
            <a:picLocks noRot="1" noChangeAspect="1"/>
          </p:cNvPicPr>
          <p:nvPr>
            <a:videoFile r:link="rId1"/>
          </p:nvPr>
        </p:nvPicPr>
        <p:blipFill>
          <a:blip r:embed="rId3"/>
          <a:stretch>
            <a:fillRect/>
          </a:stretch>
        </p:blipFill>
        <p:spPr>
          <a:xfrm>
            <a:off x="990600" y="555526"/>
            <a:ext cx="6990230" cy="3949481"/>
          </a:xfrm>
          <a:prstGeom prst="rect">
            <a:avLst/>
          </a:prstGeom>
        </p:spPr>
      </p:pic>
    </p:spTree>
    <p:extLst>
      <p:ext uri="{BB962C8B-B14F-4D97-AF65-F5344CB8AC3E}">
        <p14:creationId xmlns:p14="http://schemas.microsoft.com/office/powerpoint/2010/main" val="1996534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44FB4D1-AA7F-EC75-1FAD-BD123D9C6459}"/>
              </a:ext>
            </a:extLst>
          </p:cNvPr>
          <p:cNvSpPr txBox="1"/>
          <p:nvPr/>
        </p:nvSpPr>
        <p:spPr>
          <a:xfrm>
            <a:off x="67236" y="82333"/>
            <a:ext cx="8599396" cy="646331"/>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PERO AQUÍ NO ESTÁN TODOS LOS PROGRAMAS QUE VAMOS A UTILIZAR</a:t>
            </a:r>
          </a:p>
          <a:p>
            <a:endParaRPr lang="es-ES" dirty="0"/>
          </a:p>
        </p:txBody>
      </p:sp>
      <p:pic>
        <p:nvPicPr>
          <p:cNvPr id="4" name="Imagen 3">
            <a:extLst>
              <a:ext uri="{FF2B5EF4-FFF2-40B4-BE49-F238E27FC236}">
                <a16:creationId xmlns:a16="http://schemas.microsoft.com/office/drawing/2014/main" id="{3FCBCC97-2452-2857-CDB9-FA66EA27D36F}"/>
              </a:ext>
            </a:extLst>
          </p:cNvPr>
          <p:cNvPicPr>
            <a:picLocks noChangeAspect="1"/>
          </p:cNvPicPr>
          <p:nvPr/>
        </p:nvPicPr>
        <p:blipFill rotWithShape="1">
          <a:blip r:embed="rId2"/>
          <a:srcRect l="734" t="6535" r="1324" b="10066"/>
          <a:stretch/>
        </p:blipFill>
        <p:spPr>
          <a:xfrm>
            <a:off x="571500" y="474009"/>
            <a:ext cx="8001001" cy="3832312"/>
          </a:xfrm>
          <a:prstGeom prst="rect">
            <a:avLst/>
          </a:prstGeom>
        </p:spPr>
      </p:pic>
    </p:spTree>
    <p:extLst>
      <p:ext uri="{BB962C8B-B14F-4D97-AF65-F5344CB8AC3E}">
        <p14:creationId xmlns:p14="http://schemas.microsoft.com/office/powerpoint/2010/main" val="13556306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44FB4D1-AA7F-EC75-1FAD-BD123D9C6459}"/>
              </a:ext>
            </a:extLst>
          </p:cNvPr>
          <p:cNvSpPr txBox="1"/>
          <p:nvPr/>
        </p:nvSpPr>
        <p:spPr>
          <a:xfrm>
            <a:off x="-761849" y="82333"/>
            <a:ext cx="8599396" cy="646331"/>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NOS REGISTRAMOS EN BIM SERVER CENTER</a:t>
            </a:r>
          </a:p>
          <a:p>
            <a:endParaRPr lang="es-ES" dirty="0"/>
          </a:p>
        </p:txBody>
      </p:sp>
      <p:pic>
        <p:nvPicPr>
          <p:cNvPr id="4" name="Imagen 3">
            <a:extLst>
              <a:ext uri="{FF2B5EF4-FFF2-40B4-BE49-F238E27FC236}">
                <a16:creationId xmlns:a16="http://schemas.microsoft.com/office/drawing/2014/main" id="{CFF69D67-420E-9135-A1B9-8CD57ABDA4A2}"/>
              </a:ext>
            </a:extLst>
          </p:cNvPr>
          <p:cNvPicPr>
            <a:picLocks noChangeAspect="1"/>
          </p:cNvPicPr>
          <p:nvPr/>
        </p:nvPicPr>
        <p:blipFill rotWithShape="1">
          <a:blip r:embed="rId2"/>
          <a:srcRect t="7189" r="735" b="7321"/>
          <a:stretch/>
        </p:blipFill>
        <p:spPr>
          <a:xfrm>
            <a:off x="247723" y="1064358"/>
            <a:ext cx="5620257" cy="2722703"/>
          </a:xfrm>
          <a:prstGeom prst="rect">
            <a:avLst/>
          </a:prstGeom>
        </p:spPr>
      </p:pic>
      <p:sp>
        <p:nvSpPr>
          <p:cNvPr id="5" name="Elipse 4">
            <a:extLst>
              <a:ext uri="{FF2B5EF4-FFF2-40B4-BE49-F238E27FC236}">
                <a16:creationId xmlns:a16="http://schemas.microsoft.com/office/drawing/2014/main" id="{BBE10D99-1005-E127-C18D-FFEE16BB5AAE}"/>
              </a:ext>
            </a:extLst>
          </p:cNvPr>
          <p:cNvSpPr/>
          <p:nvPr/>
        </p:nvSpPr>
        <p:spPr>
          <a:xfrm>
            <a:off x="5190565" y="705580"/>
            <a:ext cx="829085" cy="82908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0"/>
          </a:p>
        </p:txBody>
      </p:sp>
      <p:pic>
        <p:nvPicPr>
          <p:cNvPr id="8" name="Imagen 7">
            <a:extLst>
              <a:ext uri="{FF2B5EF4-FFF2-40B4-BE49-F238E27FC236}">
                <a16:creationId xmlns:a16="http://schemas.microsoft.com/office/drawing/2014/main" id="{35E68DC5-1EF2-FAC0-A5BA-09B009FBA98C}"/>
              </a:ext>
            </a:extLst>
          </p:cNvPr>
          <p:cNvPicPr>
            <a:picLocks noChangeAspect="1"/>
          </p:cNvPicPr>
          <p:nvPr/>
        </p:nvPicPr>
        <p:blipFill rotWithShape="1">
          <a:blip r:embed="rId3"/>
          <a:srcRect l="31838" t="18562" r="32721" b="14771"/>
          <a:stretch/>
        </p:blipFill>
        <p:spPr>
          <a:xfrm>
            <a:off x="6153761" y="885228"/>
            <a:ext cx="2742516" cy="2901833"/>
          </a:xfrm>
          <a:prstGeom prst="rect">
            <a:avLst/>
          </a:prstGeom>
        </p:spPr>
      </p:pic>
    </p:spTree>
    <p:extLst>
      <p:ext uri="{BB962C8B-B14F-4D97-AF65-F5344CB8AC3E}">
        <p14:creationId xmlns:p14="http://schemas.microsoft.com/office/powerpoint/2010/main" val="12725663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644FB4D1-AA7F-EC75-1FAD-BD123D9C6459}"/>
              </a:ext>
            </a:extLst>
          </p:cNvPr>
          <p:cNvSpPr txBox="1"/>
          <p:nvPr/>
        </p:nvSpPr>
        <p:spPr>
          <a:xfrm>
            <a:off x="1" y="82333"/>
            <a:ext cx="8955741" cy="369332"/>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VAMOS A APRENDER COMO VINCULAR PROYECTOS ENTRE CYPE MEP Y BIM SERVER CENTER</a:t>
            </a:r>
          </a:p>
        </p:txBody>
      </p:sp>
      <p:pic>
        <p:nvPicPr>
          <p:cNvPr id="1026" name="Picture 2" descr="BIMserver.center: plataforma colaborativa de la construcción • CASADOMO">
            <a:extLst>
              <a:ext uri="{FF2B5EF4-FFF2-40B4-BE49-F238E27FC236}">
                <a16:creationId xmlns:a16="http://schemas.microsoft.com/office/drawing/2014/main" id="{249D0B91-B85D-245C-29AB-54FA7076A9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9251" y="374794"/>
            <a:ext cx="4529978" cy="3963731"/>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a:extLst>
              <a:ext uri="{FF2B5EF4-FFF2-40B4-BE49-F238E27FC236}">
                <a16:creationId xmlns:a16="http://schemas.microsoft.com/office/drawing/2014/main" id="{E67807FD-E610-D0D3-736C-86680204DB82}"/>
              </a:ext>
            </a:extLst>
          </p:cNvPr>
          <p:cNvSpPr txBox="1"/>
          <p:nvPr/>
        </p:nvSpPr>
        <p:spPr>
          <a:xfrm>
            <a:off x="611841" y="705844"/>
            <a:ext cx="1606924" cy="369332"/>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CYPE CAD MEP</a:t>
            </a:r>
          </a:p>
        </p:txBody>
      </p:sp>
      <p:sp>
        <p:nvSpPr>
          <p:cNvPr id="4" name="CuadroTexto 3">
            <a:extLst>
              <a:ext uri="{FF2B5EF4-FFF2-40B4-BE49-F238E27FC236}">
                <a16:creationId xmlns:a16="http://schemas.microsoft.com/office/drawing/2014/main" id="{114BD139-8953-DB45-086F-2BC9FF525DE8}"/>
              </a:ext>
            </a:extLst>
          </p:cNvPr>
          <p:cNvSpPr txBox="1"/>
          <p:nvPr/>
        </p:nvSpPr>
        <p:spPr>
          <a:xfrm>
            <a:off x="6219265" y="1842322"/>
            <a:ext cx="2212042" cy="646331"/>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PLATAFORMA BIM SERVER CENTER</a:t>
            </a:r>
          </a:p>
        </p:txBody>
      </p:sp>
      <p:sp>
        <p:nvSpPr>
          <p:cNvPr id="5" name="CuadroTexto 4">
            <a:extLst>
              <a:ext uri="{FF2B5EF4-FFF2-40B4-BE49-F238E27FC236}">
                <a16:creationId xmlns:a16="http://schemas.microsoft.com/office/drawing/2014/main" id="{9B705D9E-3AD8-028A-28C4-BB7AC6C2B92C}"/>
              </a:ext>
            </a:extLst>
          </p:cNvPr>
          <p:cNvSpPr txBox="1"/>
          <p:nvPr/>
        </p:nvSpPr>
        <p:spPr>
          <a:xfrm>
            <a:off x="5570443" y="3477938"/>
            <a:ext cx="2212042" cy="646331"/>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PROGRAMAS BIM</a:t>
            </a:r>
          </a:p>
          <a:p>
            <a:pPr algn="r"/>
            <a:r>
              <a:rPr lang="es-ES" dirty="0">
                <a:ea typeface="Calibri" panose="020F0502020204030204" pitchFamily="34" charset="0"/>
                <a:cs typeface="Times New Roman" panose="02020603050405020304" pitchFamily="18" charset="0"/>
              </a:rPr>
              <a:t>SERVER CENTER</a:t>
            </a:r>
          </a:p>
        </p:txBody>
      </p:sp>
    </p:spTree>
    <p:extLst>
      <p:ext uri="{BB962C8B-B14F-4D97-AF65-F5344CB8AC3E}">
        <p14:creationId xmlns:p14="http://schemas.microsoft.com/office/powerpoint/2010/main" val="253627437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10E2B3E-C9A9-E3B3-B151-1BD3FE4F45AE}"/>
              </a:ext>
            </a:extLst>
          </p:cNvPr>
          <p:cNvSpPr txBox="1"/>
          <p:nvPr/>
        </p:nvSpPr>
        <p:spPr>
          <a:xfrm>
            <a:off x="1" y="82333"/>
            <a:ext cx="8955741" cy="369332"/>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AHORA LO HACEMOS CON NUESTRO MODELO</a:t>
            </a:r>
          </a:p>
        </p:txBody>
      </p:sp>
      <p:pic>
        <p:nvPicPr>
          <p:cNvPr id="6" name="Imagen 5">
            <a:extLst>
              <a:ext uri="{FF2B5EF4-FFF2-40B4-BE49-F238E27FC236}">
                <a16:creationId xmlns:a16="http://schemas.microsoft.com/office/drawing/2014/main" id="{E2F6C276-0118-9DEB-363A-E8AA5093385C}"/>
              </a:ext>
            </a:extLst>
          </p:cNvPr>
          <p:cNvPicPr>
            <a:picLocks noChangeAspect="1"/>
          </p:cNvPicPr>
          <p:nvPr/>
        </p:nvPicPr>
        <p:blipFill rotWithShape="1">
          <a:blip r:embed="rId2"/>
          <a:srcRect b="3791"/>
          <a:stretch/>
        </p:blipFill>
        <p:spPr>
          <a:xfrm>
            <a:off x="991721" y="428582"/>
            <a:ext cx="7375712" cy="3991562"/>
          </a:xfrm>
          <a:prstGeom prst="rect">
            <a:avLst/>
          </a:prstGeom>
        </p:spPr>
      </p:pic>
    </p:spTree>
    <p:extLst>
      <p:ext uri="{BB962C8B-B14F-4D97-AF65-F5344CB8AC3E}">
        <p14:creationId xmlns:p14="http://schemas.microsoft.com/office/powerpoint/2010/main" val="189129511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E217569-3A1E-4965-DB45-92A61FAABE19}"/>
              </a:ext>
            </a:extLst>
          </p:cNvPr>
          <p:cNvSpPr txBox="1"/>
          <p:nvPr/>
        </p:nvSpPr>
        <p:spPr>
          <a:xfrm>
            <a:off x="1" y="82333"/>
            <a:ext cx="8955741" cy="369332"/>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AHORA LO HACEMOS CON NUESTRO MODELO</a:t>
            </a:r>
          </a:p>
        </p:txBody>
      </p:sp>
      <p:pic>
        <p:nvPicPr>
          <p:cNvPr id="5" name="Imagen 4">
            <a:extLst>
              <a:ext uri="{FF2B5EF4-FFF2-40B4-BE49-F238E27FC236}">
                <a16:creationId xmlns:a16="http://schemas.microsoft.com/office/drawing/2014/main" id="{1B5312DF-523A-8735-D465-9FE7CC574288}"/>
              </a:ext>
            </a:extLst>
          </p:cNvPr>
          <p:cNvPicPr>
            <a:picLocks noChangeAspect="1"/>
          </p:cNvPicPr>
          <p:nvPr/>
        </p:nvPicPr>
        <p:blipFill rotWithShape="1">
          <a:blip r:embed="rId2"/>
          <a:srcRect b="4366"/>
          <a:stretch/>
        </p:blipFill>
        <p:spPr>
          <a:xfrm>
            <a:off x="820270" y="428581"/>
            <a:ext cx="7395883" cy="3978557"/>
          </a:xfrm>
          <a:prstGeom prst="rect">
            <a:avLst/>
          </a:prstGeom>
        </p:spPr>
      </p:pic>
    </p:spTree>
    <p:extLst>
      <p:ext uri="{BB962C8B-B14F-4D97-AF65-F5344CB8AC3E}">
        <p14:creationId xmlns:p14="http://schemas.microsoft.com/office/powerpoint/2010/main" val="16239727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97BD6DA-B6C9-0179-BB00-C0DEC2C3D31B}"/>
              </a:ext>
            </a:extLst>
          </p:cNvPr>
          <p:cNvPicPr>
            <a:picLocks noChangeAspect="1"/>
          </p:cNvPicPr>
          <p:nvPr/>
        </p:nvPicPr>
        <p:blipFill rotWithShape="1">
          <a:blip r:embed="rId2"/>
          <a:srcRect b="4706"/>
          <a:stretch/>
        </p:blipFill>
        <p:spPr>
          <a:xfrm>
            <a:off x="995082" y="464518"/>
            <a:ext cx="7261412" cy="3892330"/>
          </a:xfrm>
          <a:prstGeom prst="rect">
            <a:avLst/>
          </a:prstGeom>
        </p:spPr>
      </p:pic>
      <p:sp>
        <p:nvSpPr>
          <p:cNvPr id="4" name="CuadroTexto 3">
            <a:extLst>
              <a:ext uri="{FF2B5EF4-FFF2-40B4-BE49-F238E27FC236}">
                <a16:creationId xmlns:a16="http://schemas.microsoft.com/office/drawing/2014/main" id="{782F883B-EFAD-FE5D-A677-F04B9C1CD006}"/>
              </a:ext>
            </a:extLst>
          </p:cNvPr>
          <p:cNvSpPr txBox="1"/>
          <p:nvPr/>
        </p:nvSpPr>
        <p:spPr>
          <a:xfrm>
            <a:off x="1" y="82333"/>
            <a:ext cx="8955741" cy="369332"/>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COMPROBAMOS QUE SE HAYA SUBIDO A </a:t>
            </a:r>
            <a:r>
              <a:rPr lang="es-ES" dirty="0" err="1">
                <a:ea typeface="Calibri" panose="020F0502020204030204" pitchFamily="34" charset="0"/>
                <a:cs typeface="Times New Roman" panose="02020603050405020304" pitchFamily="18" charset="0"/>
              </a:rPr>
              <a:t>BIMserver.center</a:t>
            </a:r>
            <a:r>
              <a:rPr lang="es-ES" dirty="0">
                <a:ea typeface="Calibri" panose="020F0502020204030204" pitchFamily="34" charset="0"/>
                <a:cs typeface="Times New Roman" panose="02020603050405020304" pitchFamily="18" charset="0"/>
              </a:rPr>
              <a:t> a través de la aplicación</a:t>
            </a:r>
          </a:p>
        </p:txBody>
      </p:sp>
    </p:spTree>
    <p:extLst>
      <p:ext uri="{BB962C8B-B14F-4D97-AF65-F5344CB8AC3E}">
        <p14:creationId xmlns:p14="http://schemas.microsoft.com/office/powerpoint/2010/main" val="72080973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782F883B-EFAD-FE5D-A677-F04B9C1CD006}"/>
              </a:ext>
            </a:extLst>
          </p:cNvPr>
          <p:cNvSpPr txBox="1"/>
          <p:nvPr/>
        </p:nvSpPr>
        <p:spPr>
          <a:xfrm>
            <a:off x="1" y="82333"/>
            <a:ext cx="8955741" cy="369332"/>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COMPROBAMOS QUE SE HAYA SUBIDO A </a:t>
            </a:r>
            <a:r>
              <a:rPr lang="es-ES" dirty="0" err="1">
                <a:ea typeface="Calibri" panose="020F0502020204030204" pitchFamily="34" charset="0"/>
                <a:cs typeface="Times New Roman" panose="02020603050405020304" pitchFamily="18" charset="0"/>
              </a:rPr>
              <a:t>BIMserver.center</a:t>
            </a:r>
            <a:r>
              <a:rPr lang="es-ES" dirty="0">
                <a:ea typeface="Calibri" panose="020F0502020204030204" pitchFamily="34" charset="0"/>
                <a:cs typeface="Times New Roman" panose="02020603050405020304" pitchFamily="18" charset="0"/>
              </a:rPr>
              <a:t> a través de la aplicación</a:t>
            </a:r>
          </a:p>
        </p:txBody>
      </p:sp>
      <p:pic>
        <p:nvPicPr>
          <p:cNvPr id="5" name="Imagen 4">
            <a:extLst>
              <a:ext uri="{FF2B5EF4-FFF2-40B4-BE49-F238E27FC236}">
                <a16:creationId xmlns:a16="http://schemas.microsoft.com/office/drawing/2014/main" id="{9F598DD1-4999-9E2A-6A31-A126871016B7}"/>
              </a:ext>
            </a:extLst>
          </p:cNvPr>
          <p:cNvPicPr>
            <a:picLocks noChangeAspect="1"/>
          </p:cNvPicPr>
          <p:nvPr/>
        </p:nvPicPr>
        <p:blipFill rotWithShape="1">
          <a:blip r:embed="rId2"/>
          <a:srcRect t="6266" b="33160"/>
          <a:stretch/>
        </p:blipFill>
        <p:spPr>
          <a:xfrm>
            <a:off x="0" y="697523"/>
            <a:ext cx="9144000" cy="3119717"/>
          </a:xfrm>
          <a:prstGeom prst="rect">
            <a:avLst/>
          </a:prstGeom>
        </p:spPr>
      </p:pic>
      <p:sp>
        <p:nvSpPr>
          <p:cNvPr id="6" name="CuadroTexto 5">
            <a:extLst>
              <a:ext uri="{FF2B5EF4-FFF2-40B4-BE49-F238E27FC236}">
                <a16:creationId xmlns:a16="http://schemas.microsoft.com/office/drawing/2014/main" id="{C7DDDA30-DD7F-7178-C283-58E168233195}"/>
              </a:ext>
            </a:extLst>
          </p:cNvPr>
          <p:cNvSpPr txBox="1"/>
          <p:nvPr/>
        </p:nvSpPr>
        <p:spPr>
          <a:xfrm>
            <a:off x="2185147" y="3817240"/>
            <a:ext cx="4457701" cy="369332"/>
          </a:xfrm>
          <a:prstGeom prst="rect">
            <a:avLst/>
          </a:prstGeom>
          <a:noFill/>
        </p:spPr>
        <p:txBody>
          <a:bodyPr wrap="square" rtlCol="0">
            <a:spAutoFit/>
          </a:bodyPr>
          <a:lstStyle/>
          <a:p>
            <a:pPr algn="r"/>
            <a:r>
              <a:rPr lang="es-ES" dirty="0">
                <a:ea typeface="Calibri" panose="020F0502020204030204" pitchFamily="34" charset="0"/>
                <a:cs typeface="Times New Roman" panose="02020603050405020304" pitchFamily="18" charset="0"/>
              </a:rPr>
              <a:t>SI APARECE EN LA WEB TODO HA IDO BIEN</a:t>
            </a:r>
          </a:p>
        </p:txBody>
      </p:sp>
    </p:spTree>
    <p:extLst>
      <p:ext uri="{BB962C8B-B14F-4D97-AF65-F5344CB8AC3E}">
        <p14:creationId xmlns:p14="http://schemas.microsoft.com/office/powerpoint/2010/main" val="3921093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F344494-2493-4C23-9D36-DCC38F87FB51}"/>
              </a:ext>
            </a:extLst>
          </p:cNvPr>
          <p:cNvPicPr>
            <a:picLocks noChangeAspect="1"/>
          </p:cNvPicPr>
          <p:nvPr/>
        </p:nvPicPr>
        <p:blipFill rotWithShape="1">
          <a:blip r:embed="rId2"/>
          <a:srcRect l="25758" t="6903" r="26516" b="36667"/>
          <a:stretch/>
        </p:blipFill>
        <p:spPr>
          <a:xfrm>
            <a:off x="610135" y="748100"/>
            <a:ext cx="5686516" cy="3781985"/>
          </a:xfrm>
          <a:prstGeom prst="rect">
            <a:avLst/>
          </a:prstGeom>
        </p:spPr>
      </p:pic>
      <p:sp>
        <p:nvSpPr>
          <p:cNvPr id="5" name="CuadroTexto 4">
            <a:extLst>
              <a:ext uri="{FF2B5EF4-FFF2-40B4-BE49-F238E27FC236}">
                <a16:creationId xmlns:a16="http://schemas.microsoft.com/office/drawing/2014/main" id="{CAE3D9C5-398D-4666-BDF7-673840CDF91D}"/>
              </a:ext>
            </a:extLst>
          </p:cNvPr>
          <p:cNvSpPr txBox="1"/>
          <p:nvPr/>
        </p:nvSpPr>
        <p:spPr>
          <a:xfrm>
            <a:off x="1243853" y="360707"/>
            <a:ext cx="6706721" cy="275588"/>
          </a:xfrm>
          <a:prstGeom prst="rect">
            <a:avLst/>
          </a:prstGeom>
          <a:noFill/>
        </p:spPr>
        <p:txBody>
          <a:bodyPr wrap="square">
            <a:spAutoFit/>
          </a:bodyPr>
          <a:lstStyle/>
          <a:p>
            <a:pPr algn="l"/>
            <a:r>
              <a:rPr lang="es-ES" sz="1191" b="1" dirty="0">
                <a:solidFill>
                  <a:srgbClr val="000000"/>
                </a:solidFill>
                <a:latin typeface="lorabold"/>
              </a:rPr>
              <a:t>Procedimiento general para la certificación energética de edificios en proyecto, terminados y existentes</a:t>
            </a:r>
          </a:p>
        </p:txBody>
      </p:sp>
    </p:spTree>
    <p:extLst>
      <p:ext uri="{BB962C8B-B14F-4D97-AF65-F5344CB8AC3E}">
        <p14:creationId xmlns:p14="http://schemas.microsoft.com/office/powerpoint/2010/main" val="325525122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8796</TotalTime>
  <Words>3177</Words>
  <Application>Microsoft Office PowerPoint</Application>
  <PresentationFormat>Presentación en pantalla (16:9)</PresentationFormat>
  <Paragraphs>528</Paragraphs>
  <Slides>89</Slides>
  <Notes>3</Notes>
  <HiddenSlides>0</HiddenSlides>
  <MMClips>3</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89</vt:i4>
      </vt:variant>
    </vt:vector>
  </HeadingPairs>
  <TitlesOfParts>
    <vt:vector size="96" baseType="lpstr">
      <vt:lpstr>Tw Cen MT</vt:lpstr>
      <vt:lpstr>Calibri</vt:lpstr>
      <vt:lpstr>lorabold</vt:lpstr>
      <vt:lpstr>Montserrat Bold</vt:lpstr>
      <vt:lpstr>Montserrat Light</vt:lpstr>
      <vt:lpstr>Arial</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JAA</dc:creator>
  <cp:lastModifiedBy>Bernardino Morillo Merino</cp:lastModifiedBy>
  <cp:revision>457</cp:revision>
  <dcterms:created xsi:type="dcterms:W3CDTF">2020-06-23T11:38:04Z</dcterms:created>
  <dcterms:modified xsi:type="dcterms:W3CDTF">2023-01-19T17:54:00Z</dcterms:modified>
</cp:coreProperties>
</file>